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5715000" type="screen16x1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xmlns:mc="http://schemas.openxmlformats.org/markup-compatibility/2006" xmlns:a14="http://schemas.microsoft.com/office/drawing/2010/main" val="FF0000" mc:Ignorable=""/>
    </p:penClr>
    <p:extLst>
      <p:ext uri="{EC167BDD-8182-4AB7-AECC-EB403E3ABB37}">
        <p14:laserClr xmlns:p14="http://schemas.microsoft.com/office/powerpoint/2010/main">
          <a:srgbClr xmlns:mc="http://schemas.openxmlformats.org/markup-compatibility/2006" xmlns:a14="http://schemas.microsoft.com/office/drawing/2010/main" val="FF0000" mc:Ignorable="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4" autoAdjust="0"/>
    <p:restoredTop sz="94610" autoAdjust="0"/>
  </p:normalViewPr>
  <p:slideViewPr>
    <p:cSldViewPr>
      <p:cViewPr varScale="1">
        <p:scale>
          <a:sx n="106" d="100"/>
          <a:sy n="106" d="100"/>
        </p:scale>
        <p:origin x="-510" y="-84"/>
      </p:cViewPr>
      <p:guideLst>
        <p:guide orient="horz" pos="1800"/>
        <p:guide pos="2880"/>
      </p:guideLst>
    </p:cSldViewPr>
  </p:slideViewPr>
  <p:outlineViewPr>
    <p:cViewPr>
      <p:scale>
        <a:sx n="33" d="100"/>
        <a:sy n="33" d="100"/>
      </p:scale>
      <p:origin x="0" y="253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F3C49A-A679-42D4-A29B-B9ED6B043A62}" type="datetimeFigureOut">
              <a:rPr lang="en-US" smtClean="0"/>
              <a:t>3/1/2010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67F70C-4814-4C12-8E8E-E04E199776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2355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7F70C-4814-4C12-8E8E-E04E1997761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7540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7F70C-4814-4C12-8E8E-E04E1997761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3661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7F70C-4814-4C12-8E8E-E04E1997761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3703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7F70C-4814-4C12-8E8E-E04E1997761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7081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7F70C-4814-4C12-8E8E-E04E1997761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1089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7F70C-4814-4C12-8E8E-E04E1997761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4358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7F70C-4814-4C12-8E8E-E04E1997761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8212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7F70C-4814-4C12-8E8E-E04E1997761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0245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7F70C-4814-4C12-8E8E-E04E1997761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5616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7F70C-4814-4C12-8E8E-E04E1997761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1788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7F70C-4814-4C12-8E8E-E04E1997761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9995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7F70C-4814-4C12-8E8E-E04E1997761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2176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7F70C-4814-4C12-8E8E-E04E1997761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8008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7F70C-4814-4C12-8E8E-E04E1997761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2180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7F70C-4814-4C12-8E8E-E04E1997761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11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549400"/>
            <a:ext cx="6400800" cy="1079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334260"/>
            <a:ext cx="9144000" cy="77724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57500"/>
            <a:ext cx="6400800" cy="635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B2A0655F-6135-4BC3-ABFA-3F48FC500E16}" type="datetimeFigureOut">
              <a:rPr lang="en-US" smtClean="0"/>
              <a:t>3/1/2010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68C08-F348-46A8-9550-7FC038974C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0655F-6135-4BC3-ABFA-3F48FC500E16}" type="datetimeFigureOut">
              <a:rPr lang="en-US" smtClean="0"/>
              <a:t>3/1/2010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68C08-F348-46A8-9550-7FC038974C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07534"/>
            <a:ext cx="1295400" cy="35983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016000"/>
            <a:ext cx="5181600" cy="35560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0655F-6135-4BC3-ABFA-3F48FC500E16}" type="datetimeFigureOut">
              <a:rPr lang="en-US" smtClean="0"/>
              <a:t>3/1/2010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68C08-F348-46A8-9550-7FC038974C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032000"/>
            <a:ext cx="6400800" cy="2540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0655F-6135-4BC3-ABFA-3F48FC500E16}" type="datetimeFigureOut">
              <a:rPr lang="en-US" smtClean="0"/>
              <a:t>3/1/2010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68C08-F348-46A8-9550-7FC038974CA4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348740"/>
            <a:ext cx="9144000" cy="7772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0655F-6135-4BC3-ABFA-3F48FC500E16}" type="datetimeFigureOut">
              <a:rPr lang="en-US" smtClean="0"/>
              <a:t>3/1/2010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68C08-F348-46A8-9550-7FC038974CA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237052"/>
            <a:ext cx="9144000" cy="7772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841890"/>
            <a:ext cx="6248400" cy="1213644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253067"/>
            <a:ext cx="6248400" cy="1305718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237052"/>
            <a:ext cx="9144000" cy="7772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032000"/>
            <a:ext cx="3124200" cy="2603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0655F-6135-4BC3-ABFA-3F48FC500E16}" type="datetimeFigureOut">
              <a:rPr lang="en-US" smtClean="0"/>
              <a:t>3/1/2010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68C08-F348-46A8-9550-7FC038974CA4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032000"/>
            <a:ext cx="3124200" cy="2603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348740"/>
            <a:ext cx="9144000" cy="7772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xmlns:mc="http://schemas.openxmlformats.org/markup-compatibility/2006" xmlns:a14="http://schemas.microsoft.com/office/drawing/2010/main" val="000000" mc:Ignorable="">
                  <a:alpha val="0"/>
                </a:srgbClr>
              </a:clrFrom>
              <a:clrTo>
                <a:srgbClr xmlns:mc="http://schemas.openxmlformats.org/markup-compatibility/2006" xmlns:a14="http://schemas.microsoft.com/office/drawing/2010/main" val="000000" mc:Ignorable="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348740"/>
            <a:ext cx="9144000" cy="777240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349500"/>
            <a:ext cx="3124200" cy="228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349500"/>
            <a:ext cx="3124200" cy="228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1968501"/>
            <a:ext cx="3125788" cy="376115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965960"/>
            <a:ext cx="3127375" cy="373380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0655F-6135-4BC3-ABFA-3F48FC500E16}" type="datetimeFigureOut">
              <a:rPr lang="en-US" smtClean="0"/>
              <a:t>3/1/2010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68C08-F348-46A8-9550-7FC038974C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0655F-6135-4BC3-ABFA-3F48FC500E16}" type="datetimeFigureOut">
              <a:rPr lang="en-US" smtClean="0"/>
              <a:t>3/1/2010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68C08-F348-46A8-9550-7FC038974CA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348740"/>
            <a:ext cx="9144000" cy="7772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0655F-6135-4BC3-ABFA-3F48FC500E16}" type="datetimeFigureOut">
              <a:rPr lang="en-US" smtClean="0"/>
              <a:t>3/1/2010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68C08-F348-46A8-9550-7FC038974C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2" y="1397000"/>
            <a:ext cx="2819399" cy="499533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2" y="1896533"/>
            <a:ext cx="2819399" cy="2421467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0655F-6135-4BC3-ABFA-3F48FC500E16}" type="datetimeFigureOut">
              <a:rPr lang="en-US" smtClean="0"/>
              <a:t>3/1/2010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68C08-F348-46A8-9550-7FC038974CA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397000"/>
            <a:ext cx="3276600" cy="292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539240"/>
            <a:ext cx="3090672" cy="2575560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397000"/>
            <a:ext cx="2819400" cy="499533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587500"/>
            <a:ext cx="2971800" cy="24765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1897380"/>
            <a:ext cx="2819400" cy="2396067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0655F-6135-4BC3-ABFA-3F48FC500E16}" type="datetimeFigureOut">
              <a:rPr lang="en-US" smtClean="0"/>
              <a:t>3/1/2010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68C08-F348-46A8-9550-7FC038974C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079500"/>
            <a:ext cx="6400800" cy="5715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1714500"/>
            <a:ext cx="6400800" cy="28575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5296959"/>
            <a:ext cx="2133600" cy="30427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2A0655F-6135-4BC3-ABFA-3F48FC500E16}" type="datetimeFigureOut">
              <a:rPr lang="en-US" smtClean="0"/>
              <a:t>3/1/2010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5296959"/>
            <a:ext cx="3200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5303520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67568C08-F348-46A8-9550-7FC038974CA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Non-Linear Functions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March 1, 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684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Finding the x-intercepts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Once the quadratic is factored, use the zero product principle to find the two the values that would make y equal zero.</a:t>
            </a:r>
          </a:p>
          <a:p>
            <a:r>
              <a:rPr lang="en-US" dirty="0" smtClean="0"/>
              <a:t>For example:</a:t>
            </a:r>
          </a:p>
          <a:p>
            <a:r>
              <a:rPr lang="en-US" dirty="0" smtClean="0"/>
              <a:t>y=x</a:t>
            </a:r>
            <a:r>
              <a:rPr lang="en-US" baseline="30000" dirty="0" smtClean="0"/>
              <a:t>2</a:t>
            </a:r>
            <a:r>
              <a:rPr lang="en-US" dirty="0" smtClean="0"/>
              <a:t>+5x+4 = (x+1)(x+4)</a:t>
            </a:r>
          </a:p>
          <a:p>
            <a:r>
              <a:rPr lang="en-US" dirty="0" smtClean="0"/>
              <a:t>x+1=0			x+4=0</a:t>
            </a:r>
          </a:p>
          <a:p>
            <a:r>
              <a:rPr lang="en-US" dirty="0" smtClean="0"/>
              <a:t>X=-1		or	x=-4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4797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Y=x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r>
              <a:rPr lang="en-US" dirty="0"/>
              <a:t>+ 4x </a:t>
            </a:r>
            <a:r>
              <a:rPr lang="en-US" dirty="0" smtClean="0"/>
              <a:t>– 21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8254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Y=x</a:t>
            </a:r>
            <a:r>
              <a:rPr lang="en-US" baseline="30000" dirty="0" smtClean="0"/>
              <a:t>2</a:t>
            </a:r>
            <a:r>
              <a:rPr lang="en-US" dirty="0" smtClean="0"/>
              <a:t> + 0x - 25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621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Y=x</a:t>
            </a:r>
            <a:r>
              <a:rPr lang="en-US" baseline="30000" dirty="0" smtClean="0"/>
              <a:t>2</a:t>
            </a:r>
            <a:r>
              <a:rPr lang="en-US" dirty="0" smtClean="0"/>
              <a:t> + 3x - 70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273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Y=x</a:t>
            </a:r>
            <a:r>
              <a:rPr lang="en-US" baseline="30000" dirty="0" smtClean="0"/>
              <a:t>2</a:t>
            </a:r>
            <a:r>
              <a:rPr lang="en-US" dirty="0" smtClean="0"/>
              <a:t> - 13x + 42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8445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y=x</a:t>
            </a:r>
            <a:r>
              <a:rPr lang="en-US" baseline="30000" dirty="0" smtClean="0"/>
              <a:t>2</a:t>
            </a:r>
            <a:r>
              <a:rPr lang="en-US" dirty="0" smtClean="0"/>
              <a:t> - 4x + 0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2460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Long Term </a:t>
            </a:r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Solve quadratics (find the x-intercepts), via factoring or the quadratic formula</a:t>
            </a:r>
            <a:r>
              <a:rPr lang="en-US" dirty="0" smtClean="0"/>
              <a:t>.</a:t>
            </a:r>
          </a:p>
          <a:p>
            <a:r>
              <a:rPr lang="en-US" dirty="0"/>
              <a:t>Identify the vertex, the y-intercept and the x-intercepts</a:t>
            </a:r>
            <a:r>
              <a:rPr lang="en-US" dirty="0" smtClean="0"/>
              <a:t>.</a:t>
            </a:r>
          </a:p>
          <a:p>
            <a:r>
              <a:rPr lang="en-US" dirty="0" smtClean="0"/>
              <a:t>Identify non-linear graphs.</a:t>
            </a:r>
            <a:endParaRPr lang="en-US" dirty="0" smtClean="0"/>
          </a:p>
          <a:p>
            <a:r>
              <a:rPr lang="en-US" dirty="0" smtClean="0"/>
              <a:t>Graph </a:t>
            </a:r>
            <a:r>
              <a:rPr lang="en-US" dirty="0" smtClean="0"/>
              <a:t>quadratics and other non-linear functions.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33078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Today’s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Factoring quadratics when a=1.</a:t>
            </a:r>
          </a:p>
          <a:p>
            <a:r>
              <a:rPr lang="en-US" dirty="0" smtClean="0"/>
              <a:t>Find the x-intercepts based upon factoring.</a:t>
            </a:r>
          </a:p>
        </p:txBody>
      </p:sp>
    </p:spTree>
    <p:extLst>
      <p:ext uri="{BB962C8B-B14F-4D97-AF65-F5344CB8AC3E}">
        <p14:creationId xmlns:p14="http://schemas.microsoft.com/office/powerpoint/2010/main" val="2519298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a quadratic?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A quadratic function is a function with a degree of 2 (the largest exponent is 2).</a:t>
                </a:r>
              </a:p>
              <a:p>
                <a:r>
                  <a:rPr lang="en-US" dirty="0" smtClean="0"/>
                  <a:t>It is generally written in the form:</a:t>
                </a:r>
              </a:p>
              <a:p>
                <a:pPr marL="114300" indent="0">
                  <a:buNone/>
                </a:pPr>
                <a:r>
                  <a:rPr lang="en-US" dirty="0"/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/>
                          </a:rPr>
                          <m:t>f</m:t>
                        </m:r>
                        <m:d>
                          <m:dPr>
                            <m:ctrlPr>
                              <a:rPr lang="en-US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 dirty="0" smtClean="0">
                                <a:latin typeface="Cambria Math"/>
                              </a:rPr>
                              <m:t>x</m:t>
                            </m:r>
                          </m:e>
                        </m:d>
                        <m:r>
                          <a:rPr lang="en-US" i="1" dirty="0" smtClean="0">
                            <a:latin typeface="Cambria Math"/>
                          </a:rPr>
                          <m:t>=</m:t>
                        </m:r>
                        <m:r>
                          <a:rPr lang="en-US" i="1" dirty="0" smtClean="0">
                            <a:latin typeface="Cambria Math"/>
                          </a:rPr>
                          <m:t>y</m:t>
                        </m:r>
                        <m:r>
                          <a:rPr lang="en-US" i="1" dirty="0" smtClean="0">
                            <a:latin typeface="Cambria Math"/>
                          </a:rPr>
                          <m:t>=</m:t>
                        </m:r>
                        <m:r>
                          <a:rPr lang="en-US" i="1" dirty="0" smtClean="0">
                            <a:latin typeface="Cambria Math"/>
                          </a:rPr>
                          <m:t>ax</m:t>
                        </m:r>
                      </m:e>
                      <m:sup>
                        <m:r>
                          <a:rPr lang="en-US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 smtClean="0">
                        <a:latin typeface="Cambria Math"/>
                      </a:rPr>
                      <m:t>+</m:t>
                    </m:r>
                    <m:r>
                      <a:rPr lang="en-US" i="1" smtClean="0">
                        <a:latin typeface="Cambria Math"/>
                      </a:rPr>
                      <m:t>bx</m:t>
                    </m:r>
                    <m:r>
                      <a:rPr lang="en-US" i="1" smtClean="0">
                        <a:latin typeface="Cambria Math"/>
                      </a:rPr>
                      <m:t>+</m:t>
                    </m:r>
                    <m:r>
                      <a:rPr lang="en-US" i="1" smtClean="0">
                        <a:latin typeface="Cambria Math"/>
                      </a:rPr>
                      <m:t>c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7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1" name="Group 40"/>
          <p:cNvGrpSpPr/>
          <p:nvPr/>
        </p:nvGrpSpPr>
        <p:grpSpPr>
          <a:xfrm>
            <a:off x="2900362" y="2543175"/>
            <a:ext cx="5257801" cy="1992087"/>
            <a:chOff x="2900362" y="2543175"/>
            <a:chExt cx="5257801" cy="1992087"/>
          </a:xfrm>
        </p:grpSpPr>
        <p:sp>
          <p:nvSpPr>
            <p:cNvPr id="4" name="SMARTInkAnnotation108"/>
            <p:cNvSpPr/>
            <p:nvPr/>
          </p:nvSpPr>
          <p:spPr>
            <a:xfrm>
              <a:off x="6165379" y="2721866"/>
              <a:ext cx="113881" cy="142683"/>
            </a:xfrm>
            <a:custGeom>
              <a:avLst/>
              <a:gdLst/>
              <a:ahLst/>
              <a:cxnLst/>
              <a:rect l="0" t="0" r="0" b="0"/>
              <a:pathLst>
                <a:path w="113881" h="142683">
                  <a:moveTo>
                    <a:pt x="63971" y="21334"/>
                  </a:moveTo>
                  <a:lnTo>
                    <a:pt x="57820" y="15183"/>
                  </a:lnTo>
                  <a:lnTo>
                    <a:pt x="55152" y="14631"/>
                  </a:lnTo>
                  <a:lnTo>
                    <a:pt x="50004" y="14216"/>
                  </a:lnTo>
                  <a:lnTo>
                    <a:pt x="39768" y="14192"/>
                  </a:lnTo>
                  <a:lnTo>
                    <a:pt x="37517" y="14985"/>
                  </a:lnTo>
                  <a:lnTo>
                    <a:pt x="35222" y="16308"/>
                  </a:lnTo>
                  <a:lnTo>
                    <a:pt x="29629" y="20341"/>
                  </a:lnTo>
                  <a:lnTo>
                    <a:pt x="26747" y="23009"/>
                  </a:lnTo>
                  <a:lnTo>
                    <a:pt x="18429" y="31189"/>
                  </a:lnTo>
                  <a:lnTo>
                    <a:pt x="16942" y="33460"/>
                  </a:lnTo>
                  <a:lnTo>
                    <a:pt x="15949" y="35768"/>
                  </a:lnTo>
                  <a:lnTo>
                    <a:pt x="15288" y="38100"/>
                  </a:lnTo>
                  <a:lnTo>
                    <a:pt x="14053" y="39655"/>
                  </a:lnTo>
                  <a:lnTo>
                    <a:pt x="12436" y="40692"/>
                  </a:lnTo>
                  <a:lnTo>
                    <a:pt x="10564" y="41383"/>
                  </a:lnTo>
                  <a:lnTo>
                    <a:pt x="9316" y="42637"/>
                  </a:lnTo>
                  <a:lnTo>
                    <a:pt x="8484" y="44267"/>
                  </a:lnTo>
                  <a:lnTo>
                    <a:pt x="7930" y="46148"/>
                  </a:lnTo>
                  <a:lnTo>
                    <a:pt x="3356" y="63963"/>
                  </a:lnTo>
                  <a:lnTo>
                    <a:pt x="2130" y="69597"/>
                  </a:lnTo>
                  <a:lnTo>
                    <a:pt x="1312" y="74147"/>
                  </a:lnTo>
                  <a:lnTo>
                    <a:pt x="767" y="77974"/>
                  </a:lnTo>
                  <a:lnTo>
                    <a:pt x="404" y="82113"/>
                  </a:lnTo>
                  <a:lnTo>
                    <a:pt x="161" y="86459"/>
                  </a:lnTo>
                  <a:lnTo>
                    <a:pt x="0" y="90944"/>
                  </a:lnTo>
                  <a:lnTo>
                    <a:pt x="686" y="94728"/>
                  </a:lnTo>
                  <a:lnTo>
                    <a:pt x="1937" y="98045"/>
                  </a:lnTo>
                  <a:lnTo>
                    <a:pt x="3565" y="101049"/>
                  </a:lnTo>
                  <a:lnTo>
                    <a:pt x="4650" y="103846"/>
                  </a:lnTo>
                  <a:lnTo>
                    <a:pt x="5374" y="106504"/>
                  </a:lnTo>
                  <a:lnTo>
                    <a:pt x="5856" y="109071"/>
                  </a:lnTo>
                  <a:lnTo>
                    <a:pt x="6178" y="111575"/>
                  </a:lnTo>
                  <a:lnTo>
                    <a:pt x="6392" y="114038"/>
                  </a:lnTo>
                  <a:lnTo>
                    <a:pt x="6535" y="116474"/>
                  </a:lnTo>
                  <a:lnTo>
                    <a:pt x="7424" y="118892"/>
                  </a:lnTo>
                  <a:lnTo>
                    <a:pt x="8810" y="121298"/>
                  </a:lnTo>
                  <a:lnTo>
                    <a:pt x="12946" y="127069"/>
                  </a:lnTo>
                  <a:lnTo>
                    <a:pt x="15629" y="129975"/>
                  </a:lnTo>
                  <a:lnTo>
                    <a:pt x="17455" y="131861"/>
                  </a:lnTo>
                  <a:lnTo>
                    <a:pt x="19467" y="133119"/>
                  </a:lnTo>
                  <a:lnTo>
                    <a:pt x="21601" y="133957"/>
                  </a:lnTo>
                  <a:lnTo>
                    <a:pt x="23818" y="134516"/>
                  </a:lnTo>
                  <a:lnTo>
                    <a:pt x="26090" y="135682"/>
                  </a:lnTo>
                  <a:lnTo>
                    <a:pt x="28398" y="137254"/>
                  </a:lnTo>
                  <a:lnTo>
                    <a:pt x="30731" y="139095"/>
                  </a:lnTo>
                  <a:lnTo>
                    <a:pt x="33080" y="140322"/>
                  </a:lnTo>
                  <a:lnTo>
                    <a:pt x="35440" y="141141"/>
                  </a:lnTo>
                  <a:lnTo>
                    <a:pt x="37806" y="141686"/>
                  </a:lnTo>
                  <a:lnTo>
                    <a:pt x="40177" y="142050"/>
                  </a:lnTo>
                  <a:lnTo>
                    <a:pt x="42553" y="142293"/>
                  </a:lnTo>
                  <a:lnTo>
                    <a:pt x="48275" y="142682"/>
                  </a:lnTo>
                  <a:lnTo>
                    <a:pt x="51174" y="140618"/>
                  </a:lnTo>
                  <a:lnTo>
                    <a:pt x="53058" y="138957"/>
                  </a:lnTo>
                  <a:lnTo>
                    <a:pt x="55902" y="137849"/>
                  </a:lnTo>
                  <a:lnTo>
                    <a:pt x="59386" y="137111"/>
                  </a:lnTo>
                  <a:lnTo>
                    <a:pt x="63295" y="136618"/>
                  </a:lnTo>
                  <a:lnTo>
                    <a:pt x="66696" y="135496"/>
                  </a:lnTo>
                  <a:lnTo>
                    <a:pt x="69756" y="133955"/>
                  </a:lnTo>
                  <a:lnTo>
                    <a:pt x="72590" y="132133"/>
                  </a:lnTo>
                  <a:lnTo>
                    <a:pt x="75273" y="130125"/>
                  </a:lnTo>
                  <a:lnTo>
                    <a:pt x="77856" y="127992"/>
                  </a:lnTo>
                  <a:lnTo>
                    <a:pt x="80371" y="125777"/>
                  </a:lnTo>
                  <a:lnTo>
                    <a:pt x="82842" y="122712"/>
                  </a:lnTo>
                  <a:lnTo>
                    <a:pt x="85283" y="119082"/>
                  </a:lnTo>
                  <a:lnTo>
                    <a:pt x="87704" y="115074"/>
                  </a:lnTo>
                  <a:lnTo>
                    <a:pt x="89318" y="111609"/>
                  </a:lnTo>
                  <a:lnTo>
                    <a:pt x="90394" y="108504"/>
                  </a:lnTo>
                  <a:lnTo>
                    <a:pt x="91111" y="105641"/>
                  </a:lnTo>
                  <a:lnTo>
                    <a:pt x="92383" y="102939"/>
                  </a:lnTo>
                  <a:lnTo>
                    <a:pt x="94025" y="100343"/>
                  </a:lnTo>
                  <a:lnTo>
                    <a:pt x="95913" y="97819"/>
                  </a:lnTo>
                  <a:lnTo>
                    <a:pt x="97965" y="94549"/>
                  </a:lnTo>
                  <a:lnTo>
                    <a:pt x="100128" y="90781"/>
                  </a:lnTo>
                  <a:lnTo>
                    <a:pt x="102363" y="86682"/>
                  </a:lnTo>
                  <a:lnTo>
                    <a:pt x="103853" y="83155"/>
                  </a:lnTo>
                  <a:lnTo>
                    <a:pt x="104847" y="80011"/>
                  </a:lnTo>
                  <a:lnTo>
                    <a:pt x="105509" y="77121"/>
                  </a:lnTo>
                  <a:lnTo>
                    <a:pt x="106744" y="73606"/>
                  </a:lnTo>
                  <a:lnTo>
                    <a:pt x="108361" y="69676"/>
                  </a:lnTo>
                  <a:lnTo>
                    <a:pt x="110234" y="65468"/>
                  </a:lnTo>
                  <a:lnTo>
                    <a:pt x="111482" y="61869"/>
                  </a:lnTo>
                  <a:lnTo>
                    <a:pt x="112313" y="58676"/>
                  </a:lnTo>
                  <a:lnTo>
                    <a:pt x="112868" y="55753"/>
                  </a:lnTo>
                  <a:lnTo>
                    <a:pt x="113238" y="52218"/>
                  </a:lnTo>
                  <a:lnTo>
                    <a:pt x="113485" y="48273"/>
                  </a:lnTo>
                  <a:lnTo>
                    <a:pt x="113759" y="40450"/>
                  </a:lnTo>
                  <a:lnTo>
                    <a:pt x="113880" y="34328"/>
                  </a:lnTo>
                  <a:lnTo>
                    <a:pt x="113119" y="31584"/>
                  </a:lnTo>
                  <a:lnTo>
                    <a:pt x="111817" y="28961"/>
                  </a:lnTo>
                  <a:lnTo>
                    <a:pt x="110156" y="26419"/>
                  </a:lnTo>
                  <a:lnTo>
                    <a:pt x="109048" y="23930"/>
                  </a:lnTo>
                  <a:lnTo>
                    <a:pt x="108310" y="21477"/>
                  </a:lnTo>
                  <a:lnTo>
                    <a:pt x="107818" y="19048"/>
                  </a:lnTo>
                  <a:lnTo>
                    <a:pt x="105902" y="16635"/>
                  </a:lnTo>
                  <a:lnTo>
                    <a:pt x="103038" y="14232"/>
                  </a:lnTo>
                  <a:lnTo>
                    <a:pt x="99541" y="11837"/>
                  </a:lnTo>
                  <a:lnTo>
                    <a:pt x="96415" y="10240"/>
                  </a:lnTo>
                  <a:lnTo>
                    <a:pt x="93538" y="9175"/>
                  </a:lnTo>
                  <a:lnTo>
                    <a:pt x="90826" y="8466"/>
                  </a:lnTo>
                  <a:lnTo>
                    <a:pt x="89018" y="7199"/>
                  </a:lnTo>
                  <a:lnTo>
                    <a:pt x="87813" y="5560"/>
                  </a:lnTo>
                  <a:lnTo>
                    <a:pt x="87009" y="3674"/>
                  </a:lnTo>
                  <a:lnTo>
                    <a:pt x="84886" y="2417"/>
                  </a:lnTo>
                  <a:lnTo>
                    <a:pt x="81883" y="1579"/>
                  </a:lnTo>
                  <a:lnTo>
                    <a:pt x="78293" y="1020"/>
                  </a:lnTo>
                  <a:lnTo>
                    <a:pt x="75107" y="648"/>
                  </a:lnTo>
                  <a:lnTo>
                    <a:pt x="72188" y="399"/>
                  </a:lnTo>
                  <a:lnTo>
                    <a:pt x="69450" y="234"/>
                  </a:lnTo>
                  <a:lnTo>
                    <a:pt x="64289" y="50"/>
                  </a:lnTo>
                  <a:lnTo>
                    <a:pt x="61801" y="0"/>
                  </a:lnTo>
                  <a:lnTo>
                    <a:pt x="59350" y="761"/>
                  </a:lnTo>
                  <a:lnTo>
                    <a:pt x="56921" y="2062"/>
                  </a:lnTo>
                  <a:lnTo>
                    <a:pt x="54509" y="3724"/>
                  </a:lnTo>
                  <a:lnTo>
                    <a:pt x="52106" y="4831"/>
                  </a:lnTo>
                  <a:lnTo>
                    <a:pt x="49711" y="5569"/>
                  </a:lnTo>
                  <a:lnTo>
                    <a:pt x="47321" y="6062"/>
                  </a:lnTo>
                  <a:lnTo>
                    <a:pt x="44933" y="7184"/>
                  </a:lnTo>
                  <a:lnTo>
                    <a:pt x="42547" y="8725"/>
                  </a:lnTo>
                  <a:lnTo>
                    <a:pt x="40163" y="10547"/>
                  </a:lnTo>
                  <a:lnTo>
                    <a:pt x="37781" y="12555"/>
                  </a:lnTo>
                  <a:lnTo>
                    <a:pt x="35398" y="14687"/>
                  </a:lnTo>
                  <a:lnTo>
                    <a:pt x="28252" y="2133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109"/>
            <p:cNvSpPr/>
            <p:nvPr/>
          </p:nvSpPr>
          <p:spPr>
            <a:xfrm>
              <a:off x="6322219" y="2721893"/>
              <a:ext cx="207169" cy="142751"/>
            </a:xfrm>
            <a:custGeom>
              <a:avLst/>
              <a:gdLst/>
              <a:ahLst/>
              <a:cxnLst/>
              <a:rect l="0" t="0" r="0" b="0"/>
              <a:pathLst>
                <a:path w="207169" h="142751">
                  <a:moveTo>
                    <a:pt x="0" y="14163"/>
                  </a:moveTo>
                  <a:lnTo>
                    <a:pt x="0" y="10047"/>
                  </a:lnTo>
                  <a:lnTo>
                    <a:pt x="0" y="11804"/>
                  </a:lnTo>
                  <a:lnTo>
                    <a:pt x="793" y="12591"/>
                  </a:lnTo>
                  <a:lnTo>
                    <a:pt x="2116" y="13114"/>
                  </a:lnTo>
                  <a:lnTo>
                    <a:pt x="7770" y="13852"/>
                  </a:lnTo>
                  <a:lnTo>
                    <a:pt x="9942" y="13956"/>
                  </a:lnTo>
                  <a:lnTo>
                    <a:pt x="11391" y="14819"/>
                  </a:lnTo>
                  <a:lnTo>
                    <a:pt x="12356" y="16187"/>
                  </a:lnTo>
                  <a:lnTo>
                    <a:pt x="13000" y="17894"/>
                  </a:lnTo>
                  <a:lnTo>
                    <a:pt x="15832" y="21906"/>
                  </a:lnTo>
                  <a:lnTo>
                    <a:pt x="19736" y="26336"/>
                  </a:lnTo>
                  <a:lnTo>
                    <a:pt x="24117" y="30950"/>
                  </a:lnTo>
                  <a:lnTo>
                    <a:pt x="31046" y="38011"/>
                  </a:lnTo>
                  <a:lnTo>
                    <a:pt x="32603" y="40380"/>
                  </a:lnTo>
                  <a:lnTo>
                    <a:pt x="33642" y="42753"/>
                  </a:lnTo>
                  <a:lnTo>
                    <a:pt x="34334" y="45129"/>
                  </a:lnTo>
                  <a:lnTo>
                    <a:pt x="35589" y="47507"/>
                  </a:lnTo>
                  <a:lnTo>
                    <a:pt x="37220" y="49886"/>
                  </a:lnTo>
                  <a:lnTo>
                    <a:pt x="39101" y="52266"/>
                  </a:lnTo>
                  <a:lnTo>
                    <a:pt x="41148" y="55440"/>
                  </a:lnTo>
                  <a:lnTo>
                    <a:pt x="43307" y="59144"/>
                  </a:lnTo>
                  <a:lnTo>
                    <a:pt x="45540" y="63200"/>
                  </a:lnTo>
                  <a:lnTo>
                    <a:pt x="47822" y="66698"/>
                  </a:lnTo>
                  <a:lnTo>
                    <a:pt x="50138" y="69824"/>
                  </a:lnTo>
                  <a:lnTo>
                    <a:pt x="52475" y="72701"/>
                  </a:lnTo>
                  <a:lnTo>
                    <a:pt x="54034" y="76207"/>
                  </a:lnTo>
                  <a:lnTo>
                    <a:pt x="55072" y="80132"/>
                  </a:lnTo>
                  <a:lnTo>
                    <a:pt x="55765" y="84336"/>
                  </a:lnTo>
                  <a:lnTo>
                    <a:pt x="57020" y="87932"/>
                  </a:lnTo>
                  <a:lnTo>
                    <a:pt x="58650" y="91124"/>
                  </a:lnTo>
                  <a:lnTo>
                    <a:pt x="60532" y="94045"/>
                  </a:lnTo>
                  <a:lnTo>
                    <a:pt x="61785" y="97580"/>
                  </a:lnTo>
                  <a:lnTo>
                    <a:pt x="62621" y="101524"/>
                  </a:lnTo>
                  <a:lnTo>
                    <a:pt x="63179" y="105741"/>
                  </a:lnTo>
                  <a:lnTo>
                    <a:pt x="63550" y="109346"/>
                  </a:lnTo>
                  <a:lnTo>
                    <a:pt x="63798" y="112544"/>
                  </a:lnTo>
                  <a:lnTo>
                    <a:pt x="63963" y="115469"/>
                  </a:lnTo>
                  <a:lnTo>
                    <a:pt x="64147" y="120836"/>
                  </a:lnTo>
                  <a:lnTo>
                    <a:pt x="64290" y="134967"/>
                  </a:lnTo>
                  <a:lnTo>
                    <a:pt x="64291" y="135180"/>
                  </a:lnTo>
                  <a:lnTo>
                    <a:pt x="70444" y="135569"/>
                  </a:lnTo>
                  <a:lnTo>
                    <a:pt x="67351" y="135596"/>
                  </a:lnTo>
                  <a:lnTo>
                    <a:pt x="66331" y="134805"/>
                  </a:lnTo>
                  <a:lnTo>
                    <a:pt x="65652" y="133485"/>
                  </a:lnTo>
                  <a:lnTo>
                    <a:pt x="64897" y="129901"/>
                  </a:lnTo>
                  <a:lnTo>
                    <a:pt x="64562" y="125662"/>
                  </a:lnTo>
                  <a:lnTo>
                    <a:pt x="64413" y="121133"/>
                  </a:lnTo>
                  <a:lnTo>
                    <a:pt x="64328" y="112003"/>
                  </a:lnTo>
                  <a:lnTo>
                    <a:pt x="64295" y="86861"/>
                  </a:lnTo>
                  <a:lnTo>
                    <a:pt x="65089" y="82472"/>
                  </a:lnTo>
                  <a:lnTo>
                    <a:pt x="66411" y="77959"/>
                  </a:lnTo>
                  <a:lnTo>
                    <a:pt x="68086" y="73362"/>
                  </a:lnTo>
                  <a:lnTo>
                    <a:pt x="69203" y="68710"/>
                  </a:lnTo>
                  <a:lnTo>
                    <a:pt x="69948" y="64022"/>
                  </a:lnTo>
                  <a:lnTo>
                    <a:pt x="70444" y="59308"/>
                  </a:lnTo>
                  <a:lnTo>
                    <a:pt x="71569" y="55372"/>
                  </a:lnTo>
                  <a:lnTo>
                    <a:pt x="73113" y="51955"/>
                  </a:lnTo>
                  <a:lnTo>
                    <a:pt x="74935" y="48882"/>
                  </a:lnTo>
                  <a:lnTo>
                    <a:pt x="76944" y="45247"/>
                  </a:lnTo>
                  <a:lnTo>
                    <a:pt x="81294" y="36973"/>
                  </a:lnTo>
                  <a:lnTo>
                    <a:pt x="83564" y="33339"/>
                  </a:lnTo>
                  <a:lnTo>
                    <a:pt x="85872" y="30122"/>
                  </a:lnTo>
                  <a:lnTo>
                    <a:pt x="88204" y="27183"/>
                  </a:lnTo>
                  <a:lnTo>
                    <a:pt x="90553" y="24431"/>
                  </a:lnTo>
                  <a:lnTo>
                    <a:pt x="92912" y="21802"/>
                  </a:lnTo>
                  <a:lnTo>
                    <a:pt x="97650" y="16764"/>
                  </a:lnTo>
                  <a:lnTo>
                    <a:pt x="109539" y="4667"/>
                  </a:lnTo>
                  <a:lnTo>
                    <a:pt x="111920" y="3069"/>
                  </a:lnTo>
                  <a:lnTo>
                    <a:pt x="116681" y="1295"/>
                  </a:lnTo>
                  <a:lnTo>
                    <a:pt x="121444" y="506"/>
                  </a:lnTo>
                  <a:lnTo>
                    <a:pt x="127000" y="156"/>
                  </a:lnTo>
                  <a:lnTo>
                    <a:pt x="134761" y="0"/>
                  </a:lnTo>
                  <a:lnTo>
                    <a:pt x="138259" y="752"/>
                  </a:lnTo>
                  <a:lnTo>
                    <a:pt x="144263" y="3705"/>
                  </a:lnTo>
                  <a:lnTo>
                    <a:pt x="147769" y="4810"/>
                  </a:lnTo>
                  <a:lnTo>
                    <a:pt x="151694" y="5546"/>
                  </a:lnTo>
                  <a:lnTo>
                    <a:pt x="155898" y="6037"/>
                  </a:lnTo>
                  <a:lnTo>
                    <a:pt x="159494" y="7158"/>
                  </a:lnTo>
                  <a:lnTo>
                    <a:pt x="165607" y="10521"/>
                  </a:lnTo>
                  <a:lnTo>
                    <a:pt x="170969" y="14661"/>
                  </a:lnTo>
                  <a:lnTo>
                    <a:pt x="173511" y="16876"/>
                  </a:lnTo>
                  <a:lnTo>
                    <a:pt x="175205" y="19940"/>
                  </a:lnTo>
                  <a:lnTo>
                    <a:pt x="176335" y="23571"/>
                  </a:lnTo>
                  <a:lnTo>
                    <a:pt x="177087" y="27578"/>
                  </a:lnTo>
                  <a:lnTo>
                    <a:pt x="178383" y="31838"/>
                  </a:lnTo>
                  <a:lnTo>
                    <a:pt x="180041" y="36265"/>
                  </a:lnTo>
                  <a:lnTo>
                    <a:pt x="181940" y="40804"/>
                  </a:lnTo>
                  <a:lnTo>
                    <a:pt x="183999" y="44623"/>
                  </a:lnTo>
                  <a:lnTo>
                    <a:pt x="186166" y="47964"/>
                  </a:lnTo>
                  <a:lnTo>
                    <a:pt x="188404" y="50984"/>
                  </a:lnTo>
                  <a:lnTo>
                    <a:pt x="189896" y="54585"/>
                  </a:lnTo>
                  <a:lnTo>
                    <a:pt x="190891" y="58574"/>
                  </a:lnTo>
                  <a:lnTo>
                    <a:pt x="191554" y="62820"/>
                  </a:lnTo>
                  <a:lnTo>
                    <a:pt x="192791" y="67238"/>
                  </a:lnTo>
                  <a:lnTo>
                    <a:pt x="194408" y="71772"/>
                  </a:lnTo>
                  <a:lnTo>
                    <a:pt x="196280" y="76381"/>
                  </a:lnTo>
                  <a:lnTo>
                    <a:pt x="197528" y="80248"/>
                  </a:lnTo>
                  <a:lnTo>
                    <a:pt x="198360" y="83620"/>
                  </a:lnTo>
                  <a:lnTo>
                    <a:pt x="198915" y="86661"/>
                  </a:lnTo>
                  <a:lnTo>
                    <a:pt x="199285" y="90276"/>
                  </a:lnTo>
                  <a:lnTo>
                    <a:pt x="199531" y="94274"/>
                  </a:lnTo>
                  <a:lnTo>
                    <a:pt x="199696" y="98526"/>
                  </a:lnTo>
                  <a:lnTo>
                    <a:pt x="200599" y="104536"/>
                  </a:lnTo>
                  <a:lnTo>
                    <a:pt x="201995" y="111718"/>
                  </a:lnTo>
                  <a:lnTo>
                    <a:pt x="206866" y="134208"/>
                  </a:lnTo>
                  <a:lnTo>
                    <a:pt x="207034" y="137102"/>
                  </a:lnTo>
                  <a:lnTo>
                    <a:pt x="207168" y="1427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110"/>
            <p:cNvSpPr/>
            <p:nvPr/>
          </p:nvSpPr>
          <p:spPr>
            <a:xfrm>
              <a:off x="6579393" y="2707811"/>
              <a:ext cx="171451" cy="156707"/>
            </a:xfrm>
            <a:custGeom>
              <a:avLst/>
              <a:gdLst/>
              <a:ahLst/>
              <a:cxnLst/>
              <a:rect l="0" t="0" r="0" b="0"/>
              <a:pathLst>
                <a:path w="171451" h="156707">
                  <a:moveTo>
                    <a:pt x="0" y="78251"/>
                  </a:moveTo>
                  <a:lnTo>
                    <a:pt x="0" y="85101"/>
                  </a:lnTo>
                  <a:lnTo>
                    <a:pt x="3793" y="85308"/>
                  </a:lnTo>
                  <a:lnTo>
                    <a:pt x="16591" y="85384"/>
                  </a:lnTo>
                  <a:lnTo>
                    <a:pt x="30001" y="85392"/>
                  </a:lnTo>
                  <a:lnTo>
                    <a:pt x="32700" y="84599"/>
                  </a:lnTo>
                  <a:lnTo>
                    <a:pt x="37817" y="81602"/>
                  </a:lnTo>
                  <a:lnTo>
                    <a:pt x="41086" y="80485"/>
                  </a:lnTo>
                  <a:lnTo>
                    <a:pt x="44853" y="79740"/>
                  </a:lnTo>
                  <a:lnTo>
                    <a:pt x="48952" y="79244"/>
                  </a:lnTo>
                  <a:lnTo>
                    <a:pt x="52479" y="78119"/>
                  </a:lnTo>
                  <a:lnTo>
                    <a:pt x="55624" y="76576"/>
                  </a:lnTo>
                  <a:lnTo>
                    <a:pt x="58514" y="74753"/>
                  </a:lnTo>
                  <a:lnTo>
                    <a:pt x="62028" y="72744"/>
                  </a:lnTo>
                  <a:lnTo>
                    <a:pt x="70167" y="68395"/>
                  </a:lnTo>
                  <a:lnTo>
                    <a:pt x="83673" y="61484"/>
                  </a:lnTo>
                  <a:lnTo>
                    <a:pt x="87533" y="59136"/>
                  </a:lnTo>
                  <a:lnTo>
                    <a:pt x="90899" y="56776"/>
                  </a:lnTo>
                  <a:lnTo>
                    <a:pt x="93937" y="54409"/>
                  </a:lnTo>
                  <a:lnTo>
                    <a:pt x="96756" y="52038"/>
                  </a:lnTo>
                  <a:lnTo>
                    <a:pt x="102005" y="47286"/>
                  </a:lnTo>
                  <a:lnTo>
                    <a:pt x="106984" y="42529"/>
                  </a:lnTo>
                  <a:lnTo>
                    <a:pt x="120023" y="29656"/>
                  </a:lnTo>
                  <a:lnTo>
                    <a:pt x="120497" y="28392"/>
                  </a:lnTo>
                  <a:lnTo>
                    <a:pt x="121023" y="24870"/>
                  </a:lnTo>
                  <a:lnTo>
                    <a:pt x="121257" y="20660"/>
                  </a:lnTo>
                  <a:lnTo>
                    <a:pt x="121319" y="18426"/>
                  </a:lnTo>
                  <a:lnTo>
                    <a:pt x="120567" y="16142"/>
                  </a:lnTo>
                  <a:lnTo>
                    <a:pt x="117616" y="11489"/>
                  </a:lnTo>
                  <a:lnTo>
                    <a:pt x="115717" y="9930"/>
                  </a:lnTo>
                  <a:lnTo>
                    <a:pt x="113657" y="8891"/>
                  </a:lnTo>
                  <a:lnTo>
                    <a:pt x="111490" y="8199"/>
                  </a:lnTo>
                  <a:lnTo>
                    <a:pt x="106966" y="5312"/>
                  </a:lnTo>
                  <a:lnTo>
                    <a:pt x="104649" y="3432"/>
                  </a:lnTo>
                  <a:lnTo>
                    <a:pt x="102310" y="2178"/>
                  </a:lnTo>
                  <a:lnTo>
                    <a:pt x="97594" y="784"/>
                  </a:lnTo>
                  <a:lnTo>
                    <a:pt x="92853" y="165"/>
                  </a:lnTo>
                  <a:lnTo>
                    <a:pt x="90477" y="0"/>
                  </a:lnTo>
                  <a:lnTo>
                    <a:pt x="87306" y="684"/>
                  </a:lnTo>
                  <a:lnTo>
                    <a:pt x="83604" y="1934"/>
                  </a:lnTo>
                  <a:lnTo>
                    <a:pt x="79549" y="3560"/>
                  </a:lnTo>
                  <a:lnTo>
                    <a:pt x="76051" y="4645"/>
                  </a:lnTo>
                  <a:lnTo>
                    <a:pt x="72926" y="5367"/>
                  </a:lnTo>
                  <a:lnTo>
                    <a:pt x="70049" y="5850"/>
                  </a:lnTo>
                  <a:lnTo>
                    <a:pt x="64735" y="8502"/>
                  </a:lnTo>
                  <a:lnTo>
                    <a:pt x="62207" y="10320"/>
                  </a:lnTo>
                  <a:lnTo>
                    <a:pt x="58935" y="12326"/>
                  </a:lnTo>
                  <a:lnTo>
                    <a:pt x="55164" y="14458"/>
                  </a:lnTo>
                  <a:lnTo>
                    <a:pt x="51064" y="16672"/>
                  </a:lnTo>
                  <a:lnTo>
                    <a:pt x="47536" y="18942"/>
                  </a:lnTo>
                  <a:lnTo>
                    <a:pt x="44391" y="21249"/>
                  </a:lnTo>
                  <a:lnTo>
                    <a:pt x="41501" y="23581"/>
                  </a:lnTo>
                  <a:lnTo>
                    <a:pt x="38780" y="26723"/>
                  </a:lnTo>
                  <a:lnTo>
                    <a:pt x="36172" y="30405"/>
                  </a:lnTo>
                  <a:lnTo>
                    <a:pt x="33639" y="34447"/>
                  </a:lnTo>
                  <a:lnTo>
                    <a:pt x="31158" y="37936"/>
                  </a:lnTo>
                  <a:lnTo>
                    <a:pt x="28709" y="41056"/>
                  </a:lnTo>
                  <a:lnTo>
                    <a:pt x="26284" y="43929"/>
                  </a:lnTo>
                  <a:lnTo>
                    <a:pt x="24667" y="47432"/>
                  </a:lnTo>
                  <a:lnTo>
                    <a:pt x="23589" y="51355"/>
                  </a:lnTo>
                  <a:lnTo>
                    <a:pt x="22869" y="55558"/>
                  </a:lnTo>
                  <a:lnTo>
                    <a:pt x="22390" y="63916"/>
                  </a:lnTo>
                  <a:lnTo>
                    <a:pt x="21858" y="88020"/>
                  </a:lnTo>
                  <a:lnTo>
                    <a:pt x="21558" y="113865"/>
                  </a:lnTo>
                  <a:lnTo>
                    <a:pt x="22310" y="119457"/>
                  </a:lnTo>
                  <a:lnTo>
                    <a:pt x="23604" y="123977"/>
                  </a:lnTo>
                  <a:lnTo>
                    <a:pt x="25261" y="127786"/>
                  </a:lnTo>
                  <a:lnTo>
                    <a:pt x="27160" y="131118"/>
                  </a:lnTo>
                  <a:lnTo>
                    <a:pt x="29219" y="134133"/>
                  </a:lnTo>
                  <a:lnTo>
                    <a:pt x="31386" y="136937"/>
                  </a:lnTo>
                  <a:lnTo>
                    <a:pt x="33625" y="139600"/>
                  </a:lnTo>
                  <a:lnTo>
                    <a:pt x="35910" y="142169"/>
                  </a:lnTo>
                  <a:lnTo>
                    <a:pt x="40567" y="147140"/>
                  </a:lnTo>
                  <a:lnTo>
                    <a:pt x="45282" y="151996"/>
                  </a:lnTo>
                  <a:lnTo>
                    <a:pt x="48445" y="153608"/>
                  </a:lnTo>
                  <a:lnTo>
                    <a:pt x="52140" y="154683"/>
                  </a:lnTo>
                  <a:lnTo>
                    <a:pt x="56191" y="155399"/>
                  </a:lnTo>
                  <a:lnTo>
                    <a:pt x="59686" y="155877"/>
                  </a:lnTo>
                  <a:lnTo>
                    <a:pt x="62810" y="156195"/>
                  </a:lnTo>
                  <a:lnTo>
                    <a:pt x="65686" y="156407"/>
                  </a:lnTo>
                  <a:lnTo>
                    <a:pt x="69191" y="156549"/>
                  </a:lnTo>
                  <a:lnTo>
                    <a:pt x="77318" y="156706"/>
                  </a:lnTo>
                  <a:lnTo>
                    <a:pt x="81708" y="155955"/>
                  </a:lnTo>
                  <a:lnTo>
                    <a:pt x="86222" y="154660"/>
                  </a:lnTo>
                  <a:lnTo>
                    <a:pt x="90819" y="153003"/>
                  </a:lnTo>
                  <a:lnTo>
                    <a:pt x="95471" y="151898"/>
                  </a:lnTo>
                  <a:lnTo>
                    <a:pt x="100161" y="151162"/>
                  </a:lnTo>
                  <a:lnTo>
                    <a:pt x="104874" y="150670"/>
                  </a:lnTo>
                  <a:lnTo>
                    <a:pt x="109604" y="149549"/>
                  </a:lnTo>
                  <a:lnTo>
                    <a:pt x="114344" y="148008"/>
                  </a:lnTo>
                  <a:lnTo>
                    <a:pt x="119092" y="146187"/>
                  </a:lnTo>
                  <a:lnTo>
                    <a:pt x="130717" y="142047"/>
                  </a:lnTo>
                  <a:lnTo>
                    <a:pt x="137152" y="139832"/>
                  </a:lnTo>
                  <a:lnTo>
                    <a:pt x="143028" y="138355"/>
                  </a:lnTo>
                  <a:lnTo>
                    <a:pt x="148534" y="137370"/>
                  </a:lnTo>
                  <a:lnTo>
                    <a:pt x="153791" y="136714"/>
                  </a:lnTo>
                  <a:lnTo>
                    <a:pt x="158090" y="135482"/>
                  </a:lnTo>
                  <a:lnTo>
                    <a:pt x="161750" y="133868"/>
                  </a:lnTo>
                  <a:lnTo>
                    <a:pt x="171450" y="12825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111"/>
            <p:cNvSpPr/>
            <p:nvPr/>
          </p:nvSpPr>
          <p:spPr>
            <a:xfrm>
              <a:off x="6865143" y="2693193"/>
              <a:ext cx="150020" cy="156746"/>
            </a:xfrm>
            <a:custGeom>
              <a:avLst/>
              <a:gdLst/>
              <a:ahLst/>
              <a:cxnLst/>
              <a:rect l="0" t="0" r="0" b="0"/>
              <a:pathLst>
                <a:path w="150020" h="156746">
                  <a:moveTo>
                    <a:pt x="0" y="14288"/>
                  </a:moveTo>
                  <a:lnTo>
                    <a:pt x="3793" y="14288"/>
                  </a:lnTo>
                  <a:lnTo>
                    <a:pt x="4910" y="15082"/>
                  </a:lnTo>
                  <a:lnTo>
                    <a:pt x="5655" y="16405"/>
                  </a:lnTo>
                  <a:lnTo>
                    <a:pt x="6152" y="18080"/>
                  </a:lnTo>
                  <a:lnTo>
                    <a:pt x="8820" y="22059"/>
                  </a:lnTo>
                  <a:lnTo>
                    <a:pt x="10643" y="24231"/>
                  </a:lnTo>
                  <a:lnTo>
                    <a:pt x="12651" y="27267"/>
                  </a:lnTo>
                  <a:lnTo>
                    <a:pt x="14785" y="30878"/>
                  </a:lnTo>
                  <a:lnTo>
                    <a:pt x="17001" y="34873"/>
                  </a:lnTo>
                  <a:lnTo>
                    <a:pt x="18477" y="39124"/>
                  </a:lnTo>
                  <a:lnTo>
                    <a:pt x="19463" y="43545"/>
                  </a:lnTo>
                  <a:lnTo>
                    <a:pt x="20119" y="48080"/>
                  </a:lnTo>
                  <a:lnTo>
                    <a:pt x="21350" y="52691"/>
                  </a:lnTo>
                  <a:lnTo>
                    <a:pt x="22965" y="57353"/>
                  </a:lnTo>
                  <a:lnTo>
                    <a:pt x="24835" y="62048"/>
                  </a:lnTo>
                  <a:lnTo>
                    <a:pt x="26082" y="66765"/>
                  </a:lnTo>
                  <a:lnTo>
                    <a:pt x="26913" y="71498"/>
                  </a:lnTo>
                  <a:lnTo>
                    <a:pt x="27468" y="76241"/>
                  </a:lnTo>
                  <a:lnTo>
                    <a:pt x="28630" y="80989"/>
                  </a:lnTo>
                  <a:lnTo>
                    <a:pt x="30200" y="85743"/>
                  </a:lnTo>
                  <a:lnTo>
                    <a:pt x="32039" y="90500"/>
                  </a:lnTo>
                  <a:lnTo>
                    <a:pt x="34059" y="95258"/>
                  </a:lnTo>
                  <a:lnTo>
                    <a:pt x="38421" y="104779"/>
                  </a:lnTo>
                  <a:lnTo>
                    <a:pt x="39902" y="108747"/>
                  </a:lnTo>
                  <a:lnTo>
                    <a:pt x="40889" y="112185"/>
                  </a:lnTo>
                  <a:lnTo>
                    <a:pt x="41547" y="115272"/>
                  </a:lnTo>
                  <a:lnTo>
                    <a:pt x="42779" y="118123"/>
                  </a:lnTo>
                  <a:lnTo>
                    <a:pt x="44394" y="120817"/>
                  </a:lnTo>
                  <a:lnTo>
                    <a:pt x="46266" y="123407"/>
                  </a:lnTo>
                  <a:lnTo>
                    <a:pt x="48307" y="125928"/>
                  </a:lnTo>
                  <a:lnTo>
                    <a:pt x="50461" y="128402"/>
                  </a:lnTo>
                  <a:lnTo>
                    <a:pt x="54971" y="133268"/>
                  </a:lnTo>
                  <a:lnTo>
                    <a:pt x="59622" y="138076"/>
                  </a:lnTo>
                  <a:lnTo>
                    <a:pt x="61179" y="140470"/>
                  </a:lnTo>
                  <a:lnTo>
                    <a:pt x="62910" y="145246"/>
                  </a:lnTo>
                  <a:lnTo>
                    <a:pt x="63679" y="150014"/>
                  </a:lnTo>
                  <a:lnTo>
                    <a:pt x="63884" y="152397"/>
                  </a:lnTo>
                  <a:lnTo>
                    <a:pt x="64814" y="153986"/>
                  </a:lnTo>
                  <a:lnTo>
                    <a:pt x="66229" y="155045"/>
                  </a:lnTo>
                  <a:lnTo>
                    <a:pt x="70409" y="156745"/>
                  </a:lnTo>
                  <a:lnTo>
                    <a:pt x="70753" y="153709"/>
                  </a:lnTo>
                  <a:lnTo>
                    <a:pt x="70981" y="148510"/>
                  </a:lnTo>
                  <a:lnTo>
                    <a:pt x="71133" y="141869"/>
                  </a:lnTo>
                  <a:lnTo>
                    <a:pt x="72028" y="135855"/>
                  </a:lnTo>
                  <a:lnTo>
                    <a:pt x="73419" y="130258"/>
                  </a:lnTo>
                  <a:lnTo>
                    <a:pt x="75140" y="124939"/>
                  </a:lnTo>
                  <a:lnTo>
                    <a:pt x="76288" y="119805"/>
                  </a:lnTo>
                  <a:lnTo>
                    <a:pt x="77052" y="114795"/>
                  </a:lnTo>
                  <a:lnTo>
                    <a:pt x="77562" y="109868"/>
                  </a:lnTo>
                  <a:lnTo>
                    <a:pt x="78696" y="104995"/>
                  </a:lnTo>
                  <a:lnTo>
                    <a:pt x="80246" y="100160"/>
                  </a:lnTo>
                  <a:lnTo>
                    <a:pt x="82072" y="95348"/>
                  </a:lnTo>
                  <a:lnTo>
                    <a:pt x="86218" y="83652"/>
                  </a:lnTo>
                  <a:lnTo>
                    <a:pt x="88436" y="77200"/>
                  </a:lnTo>
                  <a:lnTo>
                    <a:pt x="90707" y="71310"/>
                  </a:lnTo>
                  <a:lnTo>
                    <a:pt x="93016" y="65797"/>
                  </a:lnTo>
                  <a:lnTo>
                    <a:pt x="95348" y="60533"/>
                  </a:lnTo>
                  <a:lnTo>
                    <a:pt x="100057" y="50452"/>
                  </a:lnTo>
                  <a:lnTo>
                    <a:pt x="102423" y="45541"/>
                  </a:lnTo>
                  <a:lnTo>
                    <a:pt x="104795" y="41473"/>
                  </a:lnTo>
                  <a:lnTo>
                    <a:pt x="107170" y="37968"/>
                  </a:lnTo>
                  <a:lnTo>
                    <a:pt x="109547" y="34837"/>
                  </a:lnTo>
                  <a:lnTo>
                    <a:pt x="111925" y="31956"/>
                  </a:lnTo>
                  <a:lnTo>
                    <a:pt x="114304" y="29242"/>
                  </a:lnTo>
                  <a:lnTo>
                    <a:pt x="116685" y="26638"/>
                  </a:lnTo>
                  <a:lnTo>
                    <a:pt x="119065" y="23315"/>
                  </a:lnTo>
                  <a:lnTo>
                    <a:pt x="121446" y="19512"/>
                  </a:lnTo>
                  <a:lnTo>
                    <a:pt x="123827" y="15390"/>
                  </a:lnTo>
                  <a:lnTo>
                    <a:pt x="126207" y="12641"/>
                  </a:lnTo>
                  <a:lnTo>
                    <a:pt x="128589" y="10809"/>
                  </a:lnTo>
                  <a:lnTo>
                    <a:pt x="130970" y="9587"/>
                  </a:lnTo>
                  <a:lnTo>
                    <a:pt x="133351" y="7979"/>
                  </a:lnTo>
                  <a:lnTo>
                    <a:pt x="135732" y="6113"/>
                  </a:lnTo>
                  <a:lnTo>
                    <a:pt x="138113" y="4076"/>
                  </a:lnTo>
                  <a:lnTo>
                    <a:pt x="140494" y="2717"/>
                  </a:lnTo>
                  <a:lnTo>
                    <a:pt x="142875" y="1812"/>
                  </a:lnTo>
                  <a:lnTo>
                    <a:pt x="150019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112"/>
            <p:cNvSpPr/>
            <p:nvPr/>
          </p:nvSpPr>
          <p:spPr>
            <a:xfrm>
              <a:off x="7072413" y="2679033"/>
              <a:ext cx="164206" cy="165546"/>
            </a:xfrm>
            <a:custGeom>
              <a:avLst/>
              <a:gdLst/>
              <a:ahLst/>
              <a:cxnLst/>
              <a:rect l="0" t="0" r="0" b="0"/>
              <a:pathLst>
                <a:path w="164206" h="165546">
                  <a:moveTo>
                    <a:pt x="85624" y="28448"/>
                  </a:moveTo>
                  <a:lnTo>
                    <a:pt x="78776" y="21598"/>
                  </a:lnTo>
                  <a:lnTo>
                    <a:pt x="74775" y="21391"/>
                  </a:lnTo>
                  <a:lnTo>
                    <a:pt x="69673" y="21316"/>
                  </a:lnTo>
                  <a:lnTo>
                    <a:pt x="61483" y="21307"/>
                  </a:lnTo>
                  <a:lnTo>
                    <a:pt x="59211" y="22099"/>
                  </a:lnTo>
                  <a:lnTo>
                    <a:pt x="54571" y="25097"/>
                  </a:lnTo>
                  <a:lnTo>
                    <a:pt x="49863" y="29075"/>
                  </a:lnTo>
                  <a:lnTo>
                    <a:pt x="45123" y="33489"/>
                  </a:lnTo>
                  <a:lnTo>
                    <a:pt x="35614" y="42790"/>
                  </a:lnTo>
                  <a:lnTo>
                    <a:pt x="33234" y="45154"/>
                  </a:lnTo>
                  <a:lnTo>
                    <a:pt x="30060" y="47522"/>
                  </a:lnTo>
                  <a:lnTo>
                    <a:pt x="26357" y="49895"/>
                  </a:lnTo>
                  <a:lnTo>
                    <a:pt x="22301" y="52271"/>
                  </a:lnTo>
                  <a:lnTo>
                    <a:pt x="18802" y="55443"/>
                  </a:lnTo>
                  <a:lnTo>
                    <a:pt x="15676" y="59145"/>
                  </a:lnTo>
                  <a:lnTo>
                    <a:pt x="12799" y="63200"/>
                  </a:lnTo>
                  <a:lnTo>
                    <a:pt x="10880" y="67491"/>
                  </a:lnTo>
                  <a:lnTo>
                    <a:pt x="9601" y="71939"/>
                  </a:lnTo>
                  <a:lnTo>
                    <a:pt x="8749" y="76492"/>
                  </a:lnTo>
                  <a:lnTo>
                    <a:pt x="7386" y="81115"/>
                  </a:lnTo>
                  <a:lnTo>
                    <a:pt x="5684" y="85784"/>
                  </a:lnTo>
                  <a:lnTo>
                    <a:pt x="3756" y="90485"/>
                  </a:lnTo>
                  <a:lnTo>
                    <a:pt x="2470" y="95205"/>
                  </a:lnTo>
                  <a:lnTo>
                    <a:pt x="1614" y="99940"/>
                  </a:lnTo>
                  <a:lnTo>
                    <a:pt x="1042" y="104685"/>
                  </a:lnTo>
                  <a:lnTo>
                    <a:pt x="661" y="109435"/>
                  </a:lnTo>
                  <a:lnTo>
                    <a:pt x="407" y="114189"/>
                  </a:lnTo>
                  <a:lnTo>
                    <a:pt x="125" y="123705"/>
                  </a:lnTo>
                  <a:lnTo>
                    <a:pt x="0" y="133226"/>
                  </a:lnTo>
                  <a:lnTo>
                    <a:pt x="759" y="137194"/>
                  </a:lnTo>
                  <a:lnTo>
                    <a:pt x="2061" y="140633"/>
                  </a:lnTo>
                  <a:lnTo>
                    <a:pt x="3721" y="143719"/>
                  </a:lnTo>
                  <a:lnTo>
                    <a:pt x="4828" y="146570"/>
                  </a:lnTo>
                  <a:lnTo>
                    <a:pt x="5567" y="149265"/>
                  </a:lnTo>
                  <a:lnTo>
                    <a:pt x="6058" y="151855"/>
                  </a:lnTo>
                  <a:lnTo>
                    <a:pt x="8767" y="155169"/>
                  </a:lnTo>
                  <a:lnTo>
                    <a:pt x="12956" y="158966"/>
                  </a:lnTo>
                  <a:lnTo>
                    <a:pt x="18129" y="163085"/>
                  </a:lnTo>
                  <a:lnTo>
                    <a:pt x="22371" y="165037"/>
                  </a:lnTo>
                  <a:lnTo>
                    <a:pt x="25993" y="165545"/>
                  </a:lnTo>
                  <a:lnTo>
                    <a:pt x="29202" y="165090"/>
                  </a:lnTo>
                  <a:lnTo>
                    <a:pt x="32134" y="164786"/>
                  </a:lnTo>
                  <a:lnTo>
                    <a:pt x="34883" y="164584"/>
                  </a:lnTo>
                  <a:lnTo>
                    <a:pt x="37510" y="164449"/>
                  </a:lnTo>
                  <a:lnTo>
                    <a:pt x="39260" y="163565"/>
                  </a:lnTo>
                  <a:lnTo>
                    <a:pt x="40427" y="162182"/>
                  </a:lnTo>
                  <a:lnTo>
                    <a:pt x="41207" y="160467"/>
                  </a:lnTo>
                  <a:lnTo>
                    <a:pt x="46304" y="156444"/>
                  </a:lnTo>
                  <a:lnTo>
                    <a:pt x="49886" y="154260"/>
                  </a:lnTo>
                  <a:lnTo>
                    <a:pt x="52273" y="152010"/>
                  </a:lnTo>
                  <a:lnTo>
                    <a:pt x="53865" y="149716"/>
                  </a:lnTo>
                  <a:lnTo>
                    <a:pt x="54927" y="147394"/>
                  </a:lnTo>
                  <a:lnTo>
                    <a:pt x="62333" y="132259"/>
                  </a:lnTo>
                  <a:lnTo>
                    <a:pt x="66807" y="123270"/>
                  </a:lnTo>
                  <a:lnTo>
                    <a:pt x="68317" y="119444"/>
                  </a:lnTo>
                  <a:lnTo>
                    <a:pt x="69323" y="116099"/>
                  </a:lnTo>
                  <a:lnTo>
                    <a:pt x="69994" y="113076"/>
                  </a:lnTo>
                  <a:lnTo>
                    <a:pt x="71236" y="109473"/>
                  </a:lnTo>
                  <a:lnTo>
                    <a:pt x="72857" y="105483"/>
                  </a:lnTo>
                  <a:lnTo>
                    <a:pt x="74732" y="101236"/>
                  </a:lnTo>
                  <a:lnTo>
                    <a:pt x="78931" y="92283"/>
                  </a:lnTo>
                  <a:lnTo>
                    <a:pt x="81162" y="87674"/>
                  </a:lnTo>
                  <a:lnTo>
                    <a:pt x="82649" y="83013"/>
                  </a:lnTo>
                  <a:lnTo>
                    <a:pt x="83641" y="78319"/>
                  </a:lnTo>
                  <a:lnTo>
                    <a:pt x="84302" y="73601"/>
                  </a:lnTo>
                  <a:lnTo>
                    <a:pt x="84743" y="68869"/>
                  </a:lnTo>
                  <a:lnTo>
                    <a:pt x="85037" y="64126"/>
                  </a:lnTo>
                  <a:lnTo>
                    <a:pt x="85363" y="54624"/>
                  </a:lnTo>
                  <a:lnTo>
                    <a:pt x="85573" y="35588"/>
                  </a:lnTo>
                  <a:lnTo>
                    <a:pt x="85590" y="30827"/>
                  </a:lnTo>
                  <a:lnTo>
                    <a:pt x="86395" y="26859"/>
                  </a:lnTo>
                  <a:lnTo>
                    <a:pt x="87725" y="23420"/>
                  </a:lnTo>
                  <a:lnTo>
                    <a:pt x="89406" y="20333"/>
                  </a:lnTo>
                  <a:lnTo>
                    <a:pt x="90527" y="17482"/>
                  </a:lnTo>
                  <a:lnTo>
                    <a:pt x="91274" y="14787"/>
                  </a:lnTo>
                  <a:lnTo>
                    <a:pt x="92104" y="9677"/>
                  </a:lnTo>
                  <a:lnTo>
                    <a:pt x="92473" y="4760"/>
                  </a:lnTo>
                  <a:lnTo>
                    <a:pt x="92760" y="0"/>
                  </a:lnTo>
                  <a:lnTo>
                    <a:pt x="92768" y="27516"/>
                  </a:lnTo>
                  <a:lnTo>
                    <a:pt x="93562" y="32589"/>
                  </a:lnTo>
                  <a:lnTo>
                    <a:pt x="94885" y="38352"/>
                  </a:lnTo>
                  <a:lnTo>
                    <a:pt x="96561" y="44576"/>
                  </a:lnTo>
                  <a:lnTo>
                    <a:pt x="97678" y="50312"/>
                  </a:lnTo>
                  <a:lnTo>
                    <a:pt x="98422" y="55724"/>
                  </a:lnTo>
                  <a:lnTo>
                    <a:pt x="98919" y="60920"/>
                  </a:lnTo>
                  <a:lnTo>
                    <a:pt x="100044" y="65971"/>
                  </a:lnTo>
                  <a:lnTo>
                    <a:pt x="101587" y="70926"/>
                  </a:lnTo>
                  <a:lnTo>
                    <a:pt x="103411" y="75816"/>
                  </a:lnTo>
                  <a:lnTo>
                    <a:pt x="104626" y="80664"/>
                  </a:lnTo>
                  <a:lnTo>
                    <a:pt x="105436" y="85484"/>
                  </a:lnTo>
                  <a:lnTo>
                    <a:pt x="105975" y="90285"/>
                  </a:lnTo>
                  <a:lnTo>
                    <a:pt x="107129" y="95072"/>
                  </a:lnTo>
                  <a:lnTo>
                    <a:pt x="108692" y="99852"/>
                  </a:lnTo>
                  <a:lnTo>
                    <a:pt x="110528" y="104625"/>
                  </a:lnTo>
                  <a:lnTo>
                    <a:pt x="111752" y="108602"/>
                  </a:lnTo>
                  <a:lnTo>
                    <a:pt x="112567" y="112046"/>
                  </a:lnTo>
                  <a:lnTo>
                    <a:pt x="113111" y="115137"/>
                  </a:lnTo>
                  <a:lnTo>
                    <a:pt x="114268" y="117990"/>
                  </a:lnTo>
                  <a:lnTo>
                    <a:pt x="115832" y="120687"/>
                  </a:lnTo>
                  <a:lnTo>
                    <a:pt x="117669" y="123278"/>
                  </a:lnTo>
                  <a:lnTo>
                    <a:pt x="119688" y="126593"/>
                  </a:lnTo>
                  <a:lnTo>
                    <a:pt x="121826" y="130390"/>
                  </a:lnTo>
                  <a:lnTo>
                    <a:pt x="124046" y="134510"/>
                  </a:lnTo>
                  <a:lnTo>
                    <a:pt x="126321" y="137256"/>
                  </a:lnTo>
                  <a:lnTo>
                    <a:pt x="128630" y="139086"/>
                  </a:lnTo>
                  <a:lnTo>
                    <a:pt x="133313" y="141914"/>
                  </a:lnTo>
                  <a:lnTo>
                    <a:pt x="138040" y="145817"/>
                  </a:lnTo>
                  <a:lnTo>
                    <a:pt x="140411" y="147175"/>
                  </a:lnTo>
                  <a:lnTo>
                    <a:pt x="145164" y="148684"/>
                  </a:lnTo>
                  <a:lnTo>
                    <a:pt x="149922" y="149355"/>
                  </a:lnTo>
                  <a:lnTo>
                    <a:pt x="154683" y="149653"/>
                  </a:lnTo>
                  <a:lnTo>
                    <a:pt x="164205" y="14989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113"/>
            <p:cNvSpPr/>
            <p:nvPr/>
          </p:nvSpPr>
          <p:spPr>
            <a:xfrm>
              <a:off x="7300912" y="2671762"/>
              <a:ext cx="78582" cy="153855"/>
            </a:xfrm>
            <a:custGeom>
              <a:avLst/>
              <a:gdLst/>
              <a:ahLst/>
              <a:cxnLst/>
              <a:rect l="0" t="0" r="0" b="0"/>
              <a:pathLst>
                <a:path w="78582" h="153855">
                  <a:moveTo>
                    <a:pt x="0" y="14288"/>
                  </a:moveTo>
                  <a:lnTo>
                    <a:pt x="0" y="25665"/>
                  </a:lnTo>
                  <a:lnTo>
                    <a:pt x="795" y="29810"/>
                  </a:lnTo>
                  <a:lnTo>
                    <a:pt x="2117" y="33367"/>
                  </a:lnTo>
                  <a:lnTo>
                    <a:pt x="3793" y="36532"/>
                  </a:lnTo>
                  <a:lnTo>
                    <a:pt x="4910" y="40230"/>
                  </a:lnTo>
                  <a:lnTo>
                    <a:pt x="5655" y="44282"/>
                  </a:lnTo>
                  <a:lnTo>
                    <a:pt x="6152" y="48571"/>
                  </a:lnTo>
                  <a:lnTo>
                    <a:pt x="7276" y="53018"/>
                  </a:lnTo>
                  <a:lnTo>
                    <a:pt x="8820" y="57571"/>
                  </a:lnTo>
                  <a:lnTo>
                    <a:pt x="10643" y="62193"/>
                  </a:lnTo>
                  <a:lnTo>
                    <a:pt x="11858" y="66862"/>
                  </a:lnTo>
                  <a:lnTo>
                    <a:pt x="12668" y="71562"/>
                  </a:lnTo>
                  <a:lnTo>
                    <a:pt x="13208" y="76283"/>
                  </a:lnTo>
                  <a:lnTo>
                    <a:pt x="14362" y="81018"/>
                  </a:lnTo>
                  <a:lnTo>
                    <a:pt x="15925" y="85762"/>
                  </a:lnTo>
                  <a:lnTo>
                    <a:pt x="17760" y="90512"/>
                  </a:lnTo>
                  <a:lnTo>
                    <a:pt x="18984" y="94473"/>
                  </a:lnTo>
                  <a:lnTo>
                    <a:pt x="19800" y="97907"/>
                  </a:lnTo>
                  <a:lnTo>
                    <a:pt x="20344" y="100990"/>
                  </a:lnTo>
                  <a:lnTo>
                    <a:pt x="20706" y="104633"/>
                  </a:lnTo>
                  <a:lnTo>
                    <a:pt x="20948" y="108649"/>
                  </a:lnTo>
                  <a:lnTo>
                    <a:pt x="21109" y="112914"/>
                  </a:lnTo>
                  <a:lnTo>
                    <a:pt x="22011" y="116551"/>
                  </a:lnTo>
                  <a:lnTo>
                    <a:pt x="23405" y="119769"/>
                  </a:lnTo>
                  <a:lnTo>
                    <a:pt x="25128" y="122709"/>
                  </a:lnTo>
                  <a:lnTo>
                    <a:pt x="26277" y="125462"/>
                  </a:lnTo>
                  <a:lnTo>
                    <a:pt x="27043" y="128092"/>
                  </a:lnTo>
                  <a:lnTo>
                    <a:pt x="27554" y="130638"/>
                  </a:lnTo>
                  <a:lnTo>
                    <a:pt x="27894" y="133129"/>
                  </a:lnTo>
                  <a:lnTo>
                    <a:pt x="28122" y="135584"/>
                  </a:lnTo>
                  <a:lnTo>
                    <a:pt x="28273" y="138015"/>
                  </a:lnTo>
                  <a:lnTo>
                    <a:pt x="29167" y="140428"/>
                  </a:lnTo>
                  <a:lnTo>
                    <a:pt x="30557" y="142832"/>
                  </a:lnTo>
                  <a:lnTo>
                    <a:pt x="32278" y="145227"/>
                  </a:lnTo>
                  <a:lnTo>
                    <a:pt x="34219" y="146824"/>
                  </a:lnTo>
                  <a:lnTo>
                    <a:pt x="36307" y="147889"/>
                  </a:lnTo>
                  <a:lnTo>
                    <a:pt x="38492" y="148599"/>
                  </a:lnTo>
                  <a:lnTo>
                    <a:pt x="39949" y="149866"/>
                  </a:lnTo>
                  <a:lnTo>
                    <a:pt x="40921" y="151505"/>
                  </a:lnTo>
                  <a:lnTo>
                    <a:pt x="41568" y="153390"/>
                  </a:lnTo>
                  <a:lnTo>
                    <a:pt x="42000" y="153854"/>
                  </a:lnTo>
                  <a:lnTo>
                    <a:pt x="42287" y="153370"/>
                  </a:lnTo>
                  <a:lnTo>
                    <a:pt x="42479" y="152253"/>
                  </a:lnTo>
                  <a:lnTo>
                    <a:pt x="41814" y="151508"/>
                  </a:lnTo>
                  <a:lnTo>
                    <a:pt x="40575" y="151012"/>
                  </a:lnTo>
                  <a:lnTo>
                    <a:pt x="38957" y="150681"/>
                  </a:lnTo>
                  <a:lnTo>
                    <a:pt x="37084" y="150460"/>
                  </a:lnTo>
                  <a:lnTo>
                    <a:pt x="35041" y="150313"/>
                  </a:lnTo>
                  <a:lnTo>
                    <a:pt x="32886" y="150215"/>
                  </a:lnTo>
                  <a:lnTo>
                    <a:pt x="31449" y="149356"/>
                  </a:lnTo>
                  <a:lnTo>
                    <a:pt x="30491" y="147989"/>
                  </a:lnTo>
                  <a:lnTo>
                    <a:pt x="29427" y="144354"/>
                  </a:lnTo>
                  <a:lnTo>
                    <a:pt x="28954" y="140093"/>
                  </a:lnTo>
                  <a:lnTo>
                    <a:pt x="28034" y="137052"/>
                  </a:lnTo>
                  <a:lnTo>
                    <a:pt x="26627" y="133436"/>
                  </a:lnTo>
                  <a:lnTo>
                    <a:pt x="24895" y="129439"/>
                  </a:lnTo>
                  <a:lnTo>
                    <a:pt x="23741" y="125980"/>
                  </a:lnTo>
                  <a:lnTo>
                    <a:pt x="22971" y="122880"/>
                  </a:lnTo>
                  <a:lnTo>
                    <a:pt x="22458" y="120020"/>
                  </a:lnTo>
                  <a:lnTo>
                    <a:pt x="21322" y="116526"/>
                  </a:lnTo>
                  <a:lnTo>
                    <a:pt x="19771" y="112609"/>
                  </a:lnTo>
                  <a:lnTo>
                    <a:pt x="17943" y="108410"/>
                  </a:lnTo>
                  <a:lnTo>
                    <a:pt x="16725" y="104023"/>
                  </a:lnTo>
                  <a:lnTo>
                    <a:pt x="15912" y="99512"/>
                  </a:lnTo>
                  <a:lnTo>
                    <a:pt x="15370" y="94916"/>
                  </a:lnTo>
                  <a:lnTo>
                    <a:pt x="15803" y="90265"/>
                  </a:lnTo>
                  <a:lnTo>
                    <a:pt x="16886" y="85577"/>
                  </a:lnTo>
                  <a:lnTo>
                    <a:pt x="18401" y="80864"/>
                  </a:lnTo>
                  <a:lnTo>
                    <a:pt x="19411" y="76928"/>
                  </a:lnTo>
                  <a:lnTo>
                    <a:pt x="20086" y="73510"/>
                  </a:lnTo>
                  <a:lnTo>
                    <a:pt x="20534" y="70438"/>
                  </a:lnTo>
                  <a:lnTo>
                    <a:pt x="21627" y="66802"/>
                  </a:lnTo>
                  <a:lnTo>
                    <a:pt x="23150" y="62791"/>
                  </a:lnTo>
                  <a:lnTo>
                    <a:pt x="24958" y="58530"/>
                  </a:lnTo>
                  <a:lnTo>
                    <a:pt x="26164" y="54895"/>
                  </a:lnTo>
                  <a:lnTo>
                    <a:pt x="26968" y="51678"/>
                  </a:lnTo>
                  <a:lnTo>
                    <a:pt x="27504" y="48739"/>
                  </a:lnTo>
                  <a:lnTo>
                    <a:pt x="28654" y="45193"/>
                  </a:lnTo>
                  <a:lnTo>
                    <a:pt x="30216" y="41241"/>
                  </a:lnTo>
                  <a:lnTo>
                    <a:pt x="32050" y="37019"/>
                  </a:lnTo>
                  <a:lnTo>
                    <a:pt x="34067" y="33411"/>
                  </a:lnTo>
                  <a:lnTo>
                    <a:pt x="36205" y="30212"/>
                  </a:lnTo>
                  <a:lnTo>
                    <a:pt x="38424" y="27285"/>
                  </a:lnTo>
                  <a:lnTo>
                    <a:pt x="41490" y="24540"/>
                  </a:lnTo>
                  <a:lnTo>
                    <a:pt x="45124" y="21916"/>
                  </a:lnTo>
                  <a:lnTo>
                    <a:pt x="49133" y="19373"/>
                  </a:lnTo>
                  <a:lnTo>
                    <a:pt x="52599" y="16884"/>
                  </a:lnTo>
                  <a:lnTo>
                    <a:pt x="55704" y="14431"/>
                  </a:lnTo>
                  <a:lnTo>
                    <a:pt x="58568" y="12002"/>
                  </a:lnTo>
                  <a:lnTo>
                    <a:pt x="61270" y="9589"/>
                  </a:lnTo>
                  <a:lnTo>
                    <a:pt x="66390" y="4791"/>
                  </a:lnTo>
                  <a:lnTo>
                    <a:pt x="68866" y="3194"/>
                  </a:lnTo>
                  <a:lnTo>
                    <a:pt x="71310" y="2130"/>
                  </a:lnTo>
                  <a:lnTo>
                    <a:pt x="78581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114"/>
            <p:cNvSpPr/>
            <p:nvPr/>
          </p:nvSpPr>
          <p:spPr>
            <a:xfrm>
              <a:off x="7443787" y="2686050"/>
              <a:ext cx="14289" cy="128588"/>
            </a:xfrm>
            <a:custGeom>
              <a:avLst/>
              <a:gdLst/>
              <a:ahLst/>
              <a:cxnLst/>
              <a:rect l="0" t="0" r="0" b="0"/>
              <a:pathLst>
                <a:path w="14289" h="128588">
                  <a:moveTo>
                    <a:pt x="0" y="0"/>
                  </a:moveTo>
                  <a:lnTo>
                    <a:pt x="0" y="65589"/>
                  </a:lnTo>
                  <a:lnTo>
                    <a:pt x="794" y="69126"/>
                  </a:lnTo>
                  <a:lnTo>
                    <a:pt x="2116" y="73072"/>
                  </a:lnTo>
                  <a:lnTo>
                    <a:pt x="3793" y="77289"/>
                  </a:lnTo>
                  <a:lnTo>
                    <a:pt x="4910" y="80895"/>
                  </a:lnTo>
                  <a:lnTo>
                    <a:pt x="5655" y="84092"/>
                  </a:lnTo>
                  <a:lnTo>
                    <a:pt x="6152" y="87017"/>
                  </a:lnTo>
                  <a:lnTo>
                    <a:pt x="14288" y="12858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115"/>
            <p:cNvSpPr/>
            <p:nvPr/>
          </p:nvSpPr>
          <p:spPr>
            <a:xfrm>
              <a:off x="7536866" y="2650369"/>
              <a:ext cx="128378" cy="164269"/>
            </a:xfrm>
            <a:custGeom>
              <a:avLst/>
              <a:gdLst/>
              <a:ahLst/>
              <a:cxnLst/>
              <a:rect l="0" t="0" r="0" b="0"/>
              <a:pathLst>
                <a:path w="128378" h="164269">
                  <a:moveTo>
                    <a:pt x="56940" y="7106"/>
                  </a:moveTo>
                  <a:lnTo>
                    <a:pt x="39940" y="7106"/>
                  </a:lnTo>
                  <a:lnTo>
                    <a:pt x="38463" y="7899"/>
                  </a:lnTo>
                  <a:lnTo>
                    <a:pt x="37479" y="9222"/>
                  </a:lnTo>
                  <a:lnTo>
                    <a:pt x="36822" y="10898"/>
                  </a:lnTo>
                  <a:lnTo>
                    <a:pt x="33975" y="14877"/>
                  </a:lnTo>
                  <a:lnTo>
                    <a:pt x="30065" y="19291"/>
                  </a:lnTo>
                  <a:lnTo>
                    <a:pt x="25680" y="23898"/>
                  </a:lnTo>
                  <a:lnTo>
                    <a:pt x="23401" y="27032"/>
                  </a:lnTo>
                  <a:lnTo>
                    <a:pt x="21087" y="30709"/>
                  </a:lnTo>
                  <a:lnTo>
                    <a:pt x="18750" y="34747"/>
                  </a:lnTo>
                  <a:lnTo>
                    <a:pt x="15605" y="43790"/>
                  </a:lnTo>
                  <a:lnTo>
                    <a:pt x="11921" y="56168"/>
                  </a:lnTo>
                  <a:lnTo>
                    <a:pt x="7877" y="70770"/>
                  </a:lnTo>
                  <a:lnTo>
                    <a:pt x="5182" y="81298"/>
                  </a:lnTo>
                  <a:lnTo>
                    <a:pt x="3384" y="89111"/>
                  </a:lnTo>
                  <a:lnTo>
                    <a:pt x="2186" y="95114"/>
                  </a:lnTo>
                  <a:lnTo>
                    <a:pt x="1387" y="100703"/>
                  </a:lnTo>
                  <a:lnTo>
                    <a:pt x="854" y="106016"/>
                  </a:lnTo>
                  <a:lnTo>
                    <a:pt x="500" y="111146"/>
                  </a:lnTo>
                  <a:lnTo>
                    <a:pt x="263" y="116153"/>
                  </a:lnTo>
                  <a:lnTo>
                    <a:pt x="0" y="125951"/>
                  </a:lnTo>
                  <a:lnTo>
                    <a:pt x="724" y="129992"/>
                  </a:lnTo>
                  <a:lnTo>
                    <a:pt x="2000" y="133480"/>
                  </a:lnTo>
                  <a:lnTo>
                    <a:pt x="3645" y="136599"/>
                  </a:lnTo>
                  <a:lnTo>
                    <a:pt x="5534" y="139472"/>
                  </a:lnTo>
                  <a:lnTo>
                    <a:pt x="7588" y="142181"/>
                  </a:lnTo>
                  <a:lnTo>
                    <a:pt x="12795" y="148440"/>
                  </a:lnTo>
                  <a:lnTo>
                    <a:pt x="15624" y="151412"/>
                  </a:lnTo>
                  <a:lnTo>
                    <a:pt x="17490" y="153316"/>
                  </a:lnTo>
                  <a:lnTo>
                    <a:pt x="19527" y="154586"/>
                  </a:lnTo>
                  <a:lnTo>
                    <a:pt x="21680" y="155432"/>
                  </a:lnTo>
                  <a:lnTo>
                    <a:pt x="23908" y="155996"/>
                  </a:lnTo>
                  <a:lnTo>
                    <a:pt x="26187" y="156372"/>
                  </a:lnTo>
                  <a:lnTo>
                    <a:pt x="28501" y="156623"/>
                  </a:lnTo>
                  <a:lnTo>
                    <a:pt x="30836" y="156790"/>
                  </a:lnTo>
                  <a:lnTo>
                    <a:pt x="33188" y="156901"/>
                  </a:lnTo>
                  <a:lnTo>
                    <a:pt x="37917" y="157025"/>
                  </a:lnTo>
                  <a:lnTo>
                    <a:pt x="39496" y="156265"/>
                  </a:lnTo>
                  <a:lnTo>
                    <a:pt x="40549" y="154964"/>
                  </a:lnTo>
                  <a:lnTo>
                    <a:pt x="41249" y="153303"/>
                  </a:lnTo>
                  <a:lnTo>
                    <a:pt x="44145" y="149340"/>
                  </a:lnTo>
                  <a:lnTo>
                    <a:pt x="46029" y="147173"/>
                  </a:lnTo>
                  <a:lnTo>
                    <a:pt x="47285" y="144933"/>
                  </a:lnTo>
                  <a:lnTo>
                    <a:pt x="48680" y="140329"/>
                  </a:lnTo>
                  <a:lnTo>
                    <a:pt x="49052" y="137196"/>
                  </a:lnTo>
                  <a:lnTo>
                    <a:pt x="49300" y="133520"/>
                  </a:lnTo>
                  <a:lnTo>
                    <a:pt x="49465" y="129482"/>
                  </a:lnTo>
                  <a:lnTo>
                    <a:pt x="50369" y="125202"/>
                  </a:lnTo>
                  <a:lnTo>
                    <a:pt x="51766" y="120762"/>
                  </a:lnTo>
                  <a:lnTo>
                    <a:pt x="53491" y="116214"/>
                  </a:lnTo>
                  <a:lnTo>
                    <a:pt x="54641" y="111594"/>
                  </a:lnTo>
                  <a:lnTo>
                    <a:pt x="55407" y="106927"/>
                  </a:lnTo>
                  <a:lnTo>
                    <a:pt x="55918" y="102229"/>
                  </a:lnTo>
                  <a:lnTo>
                    <a:pt x="57052" y="96715"/>
                  </a:lnTo>
                  <a:lnTo>
                    <a:pt x="58602" y="90657"/>
                  </a:lnTo>
                  <a:lnTo>
                    <a:pt x="60429" y="84238"/>
                  </a:lnTo>
                  <a:lnTo>
                    <a:pt x="61648" y="78371"/>
                  </a:lnTo>
                  <a:lnTo>
                    <a:pt x="62460" y="72872"/>
                  </a:lnTo>
                  <a:lnTo>
                    <a:pt x="63001" y="67618"/>
                  </a:lnTo>
                  <a:lnTo>
                    <a:pt x="64156" y="61735"/>
                  </a:lnTo>
                  <a:lnTo>
                    <a:pt x="65720" y="55432"/>
                  </a:lnTo>
                  <a:lnTo>
                    <a:pt x="67555" y="48848"/>
                  </a:lnTo>
                  <a:lnTo>
                    <a:pt x="68780" y="42871"/>
                  </a:lnTo>
                  <a:lnTo>
                    <a:pt x="69596" y="37299"/>
                  </a:lnTo>
                  <a:lnTo>
                    <a:pt x="70140" y="31997"/>
                  </a:lnTo>
                  <a:lnTo>
                    <a:pt x="70502" y="27669"/>
                  </a:lnTo>
                  <a:lnTo>
                    <a:pt x="70744" y="23989"/>
                  </a:lnTo>
                  <a:lnTo>
                    <a:pt x="70905" y="20743"/>
                  </a:lnTo>
                  <a:lnTo>
                    <a:pt x="70218" y="17785"/>
                  </a:lnTo>
                  <a:lnTo>
                    <a:pt x="68968" y="15019"/>
                  </a:lnTo>
                  <a:lnTo>
                    <a:pt x="67340" y="12381"/>
                  </a:lnTo>
                  <a:lnTo>
                    <a:pt x="65531" y="7333"/>
                  </a:lnTo>
                  <a:lnTo>
                    <a:pt x="64370" y="1418"/>
                  </a:lnTo>
                  <a:lnTo>
                    <a:pt x="63480" y="933"/>
                  </a:lnTo>
                  <a:lnTo>
                    <a:pt x="60376" y="393"/>
                  </a:lnTo>
                  <a:lnTo>
                    <a:pt x="57241" y="0"/>
                  </a:lnTo>
                  <a:lnTo>
                    <a:pt x="57030" y="3765"/>
                  </a:lnTo>
                  <a:lnTo>
                    <a:pt x="56966" y="9908"/>
                  </a:lnTo>
                  <a:lnTo>
                    <a:pt x="57751" y="12943"/>
                  </a:lnTo>
                  <a:lnTo>
                    <a:pt x="59069" y="16553"/>
                  </a:lnTo>
                  <a:lnTo>
                    <a:pt x="60740" y="20548"/>
                  </a:lnTo>
                  <a:lnTo>
                    <a:pt x="61855" y="24798"/>
                  </a:lnTo>
                  <a:lnTo>
                    <a:pt x="62598" y="29219"/>
                  </a:lnTo>
                  <a:lnTo>
                    <a:pt x="63093" y="33754"/>
                  </a:lnTo>
                  <a:lnTo>
                    <a:pt x="64218" y="39159"/>
                  </a:lnTo>
                  <a:lnTo>
                    <a:pt x="65761" y="45143"/>
                  </a:lnTo>
                  <a:lnTo>
                    <a:pt x="67583" y="51514"/>
                  </a:lnTo>
                  <a:lnTo>
                    <a:pt x="68798" y="57349"/>
                  </a:lnTo>
                  <a:lnTo>
                    <a:pt x="69608" y="62826"/>
                  </a:lnTo>
                  <a:lnTo>
                    <a:pt x="70147" y="68065"/>
                  </a:lnTo>
                  <a:lnTo>
                    <a:pt x="70507" y="73939"/>
                  </a:lnTo>
                  <a:lnTo>
                    <a:pt x="70907" y="86816"/>
                  </a:lnTo>
                  <a:lnTo>
                    <a:pt x="71133" y="103660"/>
                  </a:lnTo>
                  <a:lnTo>
                    <a:pt x="71958" y="108781"/>
                  </a:lnTo>
                  <a:lnTo>
                    <a:pt x="73302" y="113783"/>
                  </a:lnTo>
                  <a:lnTo>
                    <a:pt x="74992" y="118705"/>
                  </a:lnTo>
                  <a:lnTo>
                    <a:pt x="76912" y="122780"/>
                  </a:lnTo>
                  <a:lnTo>
                    <a:pt x="78986" y="126291"/>
                  </a:lnTo>
                  <a:lnTo>
                    <a:pt x="81162" y="129425"/>
                  </a:lnTo>
                  <a:lnTo>
                    <a:pt x="83407" y="132308"/>
                  </a:lnTo>
                  <a:lnTo>
                    <a:pt x="85697" y="135024"/>
                  </a:lnTo>
                  <a:lnTo>
                    <a:pt x="88018" y="137629"/>
                  </a:lnTo>
                  <a:lnTo>
                    <a:pt x="92713" y="142639"/>
                  </a:lnTo>
                  <a:lnTo>
                    <a:pt x="102194" y="152323"/>
                  </a:lnTo>
                  <a:lnTo>
                    <a:pt x="103778" y="154717"/>
                  </a:lnTo>
                  <a:lnTo>
                    <a:pt x="105539" y="159494"/>
                  </a:lnTo>
                  <a:lnTo>
                    <a:pt x="107595" y="161085"/>
                  </a:lnTo>
                  <a:lnTo>
                    <a:pt x="110554" y="162146"/>
                  </a:lnTo>
                  <a:lnTo>
                    <a:pt x="119124" y="163849"/>
                  </a:lnTo>
                  <a:lnTo>
                    <a:pt x="122412" y="164082"/>
                  </a:lnTo>
                  <a:lnTo>
                    <a:pt x="128377" y="16426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116"/>
            <p:cNvSpPr/>
            <p:nvPr/>
          </p:nvSpPr>
          <p:spPr>
            <a:xfrm>
              <a:off x="7672688" y="2578903"/>
              <a:ext cx="153539" cy="238218"/>
            </a:xfrm>
            <a:custGeom>
              <a:avLst/>
              <a:gdLst/>
              <a:ahLst/>
              <a:cxnLst/>
              <a:rect l="0" t="0" r="0" b="0"/>
              <a:pathLst>
                <a:path w="153539" h="238218">
                  <a:moveTo>
                    <a:pt x="6843" y="14278"/>
                  </a:moveTo>
                  <a:lnTo>
                    <a:pt x="10636" y="10486"/>
                  </a:lnTo>
                  <a:lnTo>
                    <a:pt x="10959" y="8574"/>
                  </a:lnTo>
                  <a:lnTo>
                    <a:pt x="10381" y="6507"/>
                  </a:lnTo>
                  <a:lnTo>
                    <a:pt x="7051" y="372"/>
                  </a:lnTo>
                  <a:lnTo>
                    <a:pt x="3113" y="103"/>
                  </a:lnTo>
                  <a:lnTo>
                    <a:pt x="0" y="0"/>
                  </a:lnTo>
                  <a:lnTo>
                    <a:pt x="3581" y="3786"/>
                  </a:lnTo>
                  <a:lnTo>
                    <a:pt x="4668" y="5696"/>
                  </a:lnTo>
                  <a:lnTo>
                    <a:pt x="5877" y="9934"/>
                  </a:lnTo>
                  <a:lnTo>
                    <a:pt x="6414" y="16581"/>
                  </a:lnTo>
                  <a:lnTo>
                    <a:pt x="6557" y="20576"/>
                  </a:lnTo>
                  <a:lnTo>
                    <a:pt x="7446" y="24826"/>
                  </a:lnTo>
                  <a:lnTo>
                    <a:pt x="8833" y="29248"/>
                  </a:lnTo>
                  <a:lnTo>
                    <a:pt x="10551" y="33783"/>
                  </a:lnTo>
                  <a:lnTo>
                    <a:pt x="11697" y="38394"/>
                  </a:lnTo>
                  <a:lnTo>
                    <a:pt x="12460" y="43055"/>
                  </a:lnTo>
                  <a:lnTo>
                    <a:pt x="12970" y="47750"/>
                  </a:lnTo>
                  <a:lnTo>
                    <a:pt x="14102" y="53261"/>
                  </a:lnTo>
                  <a:lnTo>
                    <a:pt x="15652" y="59317"/>
                  </a:lnTo>
                  <a:lnTo>
                    <a:pt x="17478" y="65735"/>
                  </a:lnTo>
                  <a:lnTo>
                    <a:pt x="18696" y="72395"/>
                  </a:lnTo>
                  <a:lnTo>
                    <a:pt x="19507" y="79216"/>
                  </a:lnTo>
                  <a:lnTo>
                    <a:pt x="20049" y="86145"/>
                  </a:lnTo>
                  <a:lnTo>
                    <a:pt x="20409" y="92352"/>
                  </a:lnTo>
                  <a:lnTo>
                    <a:pt x="20811" y="103482"/>
                  </a:lnTo>
                  <a:lnTo>
                    <a:pt x="21711" y="109466"/>
                  </a:lnTo>
                  <a:lnTo>
                    <a:pt x="23105" y="115836"/>
                  </a:lnTo>
                  <a:lnTo>
                    <a:pt x="24828" y="122465"/>
                  </a:lnTo>
                  <a:lnTo>
                    <a:pt x="25976" y="129265"/>
                  </a:lnTo>
                  <a:lnTo>
                    <a:pt x="26743" y="136180"/>
                  </a:lnTo>
                  <a:lnTo>
                    <a:pt x="27253" y="143171"/>
                  </a:lnTo>
                  <a:lnTo>
                    <a:pt x="28388" y="149419"/>
                  </a:lnTo>
                  <a:lnTo>
                    <a:pt x="29937" y="155172"/>
                  </a:lnTo>
                  <a:lnTo>
                    <a:pt x="31764" y="160595"/>
                  </a:lnTo>
                  <a:lnTo>
                    <a:pt x="32983" y="165798"/>
                  </a:lnTo>
                  <a:lnTo>
                    <a:pt x="33795" y="170854"/>
                  </a:lnTo>
                  <a:lnTo>
                    <a:pt x="34336" y="175811"/>
                  </a:lnTo>
                  <a:lnTo>
                    <a:pt x="35491" y="180705"/>
                  </a:lnTo>
                  <a:lnTo>
                    <a:pt x="37054" y="185554"/>
                  </a:lnTo>
                  <a:lnTo>
                    <a:pt x="38890" y="190375"/>
                  </a:lnTo>
                  <a:lnTo>
                    <a:pt x="40114" y="195175"/>
                  </a:lnTo>
                  <a:lnTo>
                    <a:pt x="40931" y="199964"/>
                  </a:lnTo>
                  <a:lnTo>
                    <a:pt x="41475" y="204744"/>
                  </a:lnTo>
                  <a:lnTo>
                    <a:pt x="42079" y="212171"/>
                  </a:lnTo>
                  <a:lnTo>
                    <a:pt x="42240" y="215263"/>
                  </a:lnTo>
                  <a:lnTo>
                    <a:pt x="43141" y="218118"/>
                  </a:lnTo>
                  <a:lnTo>
                    <a:pt x="47408" y="225135"/>
                  </a:lnTo>
                  <a:lnTo>
                    <a:pt x="48684" y="227054"/>
                  </a:lnTo>
                  <a:lnTo>
                    <a:pt x="49253" y="230024"/>
                  </a:lnTo>
                  <a:lnTo>
                    <a:pt x="49698" y="235635"/>
                  </a:lnTo>
                  <a:lnTo>
                    <a:pt x="49705" y="201243"/>
                  </a:lnTo>
                  <a:lnTo>
                    <a:pt x="50500" y="196071"/>
                  </a:lnTo>
                  <a:lnTo>
                    <a:pt x="51822" y="190242"/>
                  </a:lnTo>
                  <a:lnTo>
                    <a:pt x="53498" y="183975"/>
                  </a:lnTo>
                  <a:lnTo>
                    <a:pt x="55409" y="178209"/>
                  </a:lnTo>
                  <a:lnTo>
                    <a:pt x="57476" y="172778"/>
                  </a:lnTo>
                  <a:lnTo>
                    <a:pt x="59648" y="167570"/>
                  </a:lnTo>
                  <a:lnTo>
                    <a:pt x="61891" y="162510"/>
                  </a:lnTo>
                  <a:lnTo>
                    <a:pt x="66499" y="152655"/>
                  </a:lnTo>
                  <a:lnTo>
                    <a:pt x="73555" y="138181"/>
                  </a:lnTo>
                  <a:lnTo>
                    <a:pt x="75924" y="134187"/>
                  </a:lnTo>
                  <a:lnTo>
                    <a:pt x="80672" y="127631"/>
                  </a:lnTo>
                  <a:lnTo>
                    <a:pt x="83051" y="123978"/>
                  </a:lnTo>
                  <a:lnTo>
                    <a:pt x="85429" y="119955"/>
                  </a:lnTo>
                  <a:lnTo>
                    <a:pt x="87809" y="115685"/>
                  </a:lnTo>
                  <a:lnTo>
                    <a:pt x="92570" y="108825"/>
                  </a:lnTo>
                  <a:lnTo>
                    <a:pt x="94951" y="105884"/>
                  </a:lnTo>
                  <a:lnTo>
                    <a:pt x="97331" y="103924"/>
                  </a:lnTo>
                  <a:lnTo>
                    <a:pt x="99712" y="102617"/>
                  </a:lnTo>
                  <a:lnTo>
                    <a:pt x="104475" y="101165"/>
                  </a:lnTo>
                  <a:lnTo>
                    <a:pt x="109237" y="100519"/>
                  </a:lnTo>
                  <a:lnTo>
                    <a:pt x="111618" y="101141"/>
                  </a:lnTo>
                  <a:lnTo>
                    <a:pt x="116381" y="103948"/>
                  </a:lnTo>
                  <a:lnTo>
                    <a:pt x="119556" y="105014"/>
                  </a:lnTo>
                  <a:lnTo>
                    <a:pt x="123259" y="105725"/>
                  </a:lnTo>
                  <a:lnTo>
                    <a:pt x="127318" y="106199"/>
                  </a:lnTo>
                  <a:lnTo>
                    <a:pt x="130815" y="107309"/>
                  </a:lnTo>
                  <a:lnTo>
                    <a:pt x="133941" y="108842"/>
                  </a:lnTo>
                  <a:lnTo>
                    <a:pt x="136819" y="110658"/>
                  </a:lnTo>
                  <a:lnTo>
                    <a:pt x="139531" y="113457"/>
                  </a:lnTo>
                  <a:lnTo>
                    <a:pt x="142133" y="116909"/>
                  </a:lnTo>
                  <a:lnTo>
                    <a:pt x="146347" y="124186"/>
                  </a:lnTo>
                  <a:lnTo>
                    <a:pt x="149513" y="133538"/>
                  </a:lnTo>
                  <a:lnTo>
                    <a:pt x="151169" y="137441"/>
                  </a:lnTo>
                  <a:lnTo>
                    <a:pt x="153066" y="141630"/>
                  </a:lnTo>
                  <a:lnTo>
                    <a:pt x="153538" y="146011"/>
                  </a:lnTo>
                  <a:lnTo>
                    <a:pt x="153059" y="150519"/>
                  </a:lnTo>
                  <a:lnTo>
                    <a:pt x="151945" y="155111"/>
                  </a:lnTo>
                  <a:lnTo>
                    <a:pt x="151202" y="159761"/>
                  </a:lnTo>
                  <a:lnTo>
                    <a:pt x="150708" y="164448"/>
                  </a:lnTo>
                  <a:lnTo>
                    <a:pt x="150378" y="169160"/>
                  </a:lnTo>
                  <a:lnTo>
                    <a:pt x="149364" y="173889"/>
                  </a:lnTo>
                  <a:lnTo>
                    <a:pt x="147895" y="178629"/>
                  </a:lnTo>
                  <a:lnTo>
                    <a:pt x="146122" y="183377"/>
                  </a:lnTo>
                  <a:lnTo>
                    <a:pt x="144145" y="188129"/>
                  </a:lnTo>
                  <a:lnTo>
                    <a:pt x="142034" y="192885"/>
                  </a:lnTo>
                  <a:lnTo>
                    <a:pt x="139832" y="197643"/>
                  </a:lnTo>
                  <a:lnTo>
                    <a:pt x="130427" y="204784"/>
                  </a:lnTo>
                  <a:lnTo>
                    <a:pt x="116221" y="213513"/>
                  </a:lnTo>
                  <a:lnTo>
                    <a:pt x="98812" y="223302"/>
                  </a:lnTo>
                  <a:lnTo>
                    <a:pt x="86412" y="229827"/>
                  </a:lnTo>
                  <a:lnTo>
                    <a:pt x="77352" y="234177"/>
                  </a:lnTo>
                  <a:lnTo>
                    <a:pt x="70517" y="237078"/>
                  </a:lnTo>
                  <a:lnTo>
                    <a:pt x="65962" y="238217"/>
                  </a:lnTo>
                  <a:lnTo>
                    <a:pt x="62924" y="238183"/>
                  </a:lnTo>
                  <a:lnTo>
                    <a:pt x="58755" y="236823"/>
                  </a:lnTo>
                  <a:lnTo>
                    <a:pt x="54257" y="236218"/>
                  </a:lnTo>
                  <a:lnTo>
                    <a:pt x="52739" y="235263"/>
                  </a:lnTo>
                  <a:lnTo>
                    <a:pt x="51728" y="233833"/>
                  </a:lnTo>
                  <a:lnTo>
                    <a:pt x="50104" y="229626"/>
                  </a:lnTo>
                  <a:lnTo>
                    <a:pt x="49785" y="223092"/>
                  </a:lnTo>
                  <a:lnTo>
                    <a:pt x="49705" y="21430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117"/>
            <p:cNvSpPr/>
            <p:nvPr/>
          </p:nvSpPr>
          <p:spPr>
            <a:xfrm>
              <a:off x="7893843" y="2543175"/>
              <a:ext cx="28576" cy="271463"/>
            </a:xfrm>
            <a:custGeom>
              <a:avLst/>
              <a:gdLst/>
              <a:ahLst/>
              <a:cxnLst/>
              <a:rect l="0" t="0" r="0" b="0"/>
              <a:pathLst>
                <a:path w="28576" h="271463">
                  <a:moveTo>
                    <a:pt x="0" y="0"/>
                  </a:moveTo>
                  <a:lnTo>
                    <a:pt x="0" y="9943"/>
                  </a:lnTo>
                  <a:lnTo>
                    <a:pt x="794" y="12185"/>
                  </a:lnTo>
                  <a:lnTo>
                    <a:pt x="2116" y="14473"/>
                  </a:lnTo>
                  <a:lnTo>
                    <a:pt x="3793" y="16792"/>
                  </a:lnTo>
                  <a:lnTo>
                    <a:pt x="4116" y="19926"/>
                  </a:lnTo>
                  <a:lnTo>
                    <a:pt x="3539" y="23603"/>
                  </a:lnTo>
                  <a:lnTo>
                    <a:pt x="2359" y="27641"/>
                  </a:lnTo>
                  <a:lnTo>
                    <a:pt x="1572" y="31921"/>
                  </a:lnTo>
                  <a:lnTo>
                    <a:pt x="1049" y="36362"/>
                  </a:lnTo>
                  <a:lnTo>
                    <a:pt x="699" y="40910"/>
                  </a:lnTo>
                  <a:lnTo>
                    <a:pt x="466" y="46323"/>
                  </a:lnTo>
                  <a:lnTo>
                    <a:pt x="138" y="64525"/>
                  </a:lnTo>
                  <a:lnTo>
                    <a:pt x="0" y="178870"/>
                  </a:lnTo>
                  <a:lnTo>
                    <a:pt x="794" y="185128"/>
                  </a:lnTo>
                  <a:lnTo>
                    <a:pt x="2116" y="190887"/>
                  </a:lnTo>
                  <a:lnTo>
                    <a:pt x="3793" y="196314"/>
                  </a:lnTo>
                  <a:lnTo>
                    <a:pt x="4910" y="201520"/>
                  </a:lnTo>
                  <a:lnTo>
                    <a:pt x="5655" y="206578"/>
                  </a:lnTo>
                  <a:lnTo>
                    <a:pt x="6152" y="211537"/>
                  </a:lnTo>
                  <a:lnTo>
                    <a:pt x="6483" y="216431"/>
                  </a:lnTo>
                  <a:lnTo>
                    <a:pt x="6703" y="221281"/>
                  </a:lnTo>
                  <a:lnTo>
                    <a:pt x="6850" y="226102"/>
                  </a:lnTo>
                  <a:lnTo>
                    <a:pt x="7742" y="230903"/>
                  </a:lnTo>
                  <a:lnTo>
                    <a:pt x="9131" y="235692"/>
                  </a:lnTo>
                  <a:lnTo>
                    <a:pt x="10850" y="240471"/>
                  </a:lnTo>
                  <a:lnTo>
                    <a:pt x="12789" y="244451"/>
                  </a:lnTo>
                  <a:lnTo>
                    <a:pt x="14877" y="247899"/>
                  </a:lnTo>
                  <a:lnTo>
                    <a:pt x="17062" y="250991"/>
                  </a:lnTo>
                  <a:lnTo>
                    <a:pt x="18518" y="253846"/>
                  </a:lnTo>
                  <a:lnTo>
                    <a:pt x="19490" y="256543"/>
                  </a:lnTo>
                  <a:lnTo>
                    <a:pt x="20137" y="259135"/>
                  </a:lnTo>
                  <a:lnTo>
                    <a:pt x="20856" y="264131"/>
                  </a:lnTo>
                  <a:lnTo>
                    <a:pt x="21048" y="266575"/>
                  </a:lnTo>
                  <a:lnTo>
                    <a:pt x="21970" y="268204"/>
                  </a:lnTo>
                  <a:lnTo>
                    <a:pt x="23379" y="269290"/>
                  </a:lnTo>
                  <a:lnTo>
                    <a:pt x="28575" y="27146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118"/>
            <p:cNvSpPr/>
            <p:nvPr/>
          </p:nvSpPr>
          <p:spPr>
            <a:xfrm>
              <a:off x="7951081" y="2664716"/>
              <a:ext cx="207082" cy="128453"/>
            </a:xfrm>
            <a:custGeom>
              <a:avLst/>
              <a:gdLst/>
              <a:ahLst/>
              <a:cxnLst/>
              <a:rect l="0" t="0" r="0" b="0"/>
              <a:pathLst>
                <a:path w="207082" h="128453">
                  <a:moveTo>
                    <a:pt x="7056" y="78484"/>
                  </a:moveTo>
                  <a:lnTo>
                    <a:pt x="0" y="78484"/>
                  </a:lnTo>
                  <a:lnTo>
                    <a:pt x="30965" y="78484"/>
                  </a:lnTo>
                  <a:lnTo>
                    <a:pt x="34108" y="77690"/>
                  </a:lnTo>
                  <a:lnTo>
                    <a:pt x="37791" y="76367"/>
                  </a:lnTo>
                  <a:lnTo>
                    <a:pt x="41833" y="74691"/>
                  </a:lnTo>
                  <a:lnTo>
                    <a:pt x="45323" y="73574"/>
                  </a:lnTo>
                  <a:lnTo>
                    <a:pt x="51315" y="72333"/>
                  </a:lnTo>
                  <a:lnTo>
                    <a:pt x="56624" y="69664"/>
                  </a:lnTo>
                  <a:lnTo>
                    <a:pt x="62424" y="65833"/>
                  </a:lnTo>
                  <a:lnTo>
                    <a:pt x="66193" y="63700"/>
                  </a:lnTo>
                  <a:lnTo>
                    <a:pt x="70293" y="61484"/>
                  </a:lnTo>
                  <a:lnTo>
                    <a:pt x="73820" y="59213"/>
                  </a:lnTo>
                  <a:lnTo>
                    <a:pt x="76966" y="56905"/>
                  </a:lnTo>
                  <a:lnTo>
                    <a:pt x="79856" y="54573"/>
                  </a:lnTo>
                  <a:lnTo>
                    <a:pt x="82577" y="52224"/>
                  </a:lnTo>
                  <a:lnTo>
                    <a:pt x="85185" y="49865"/>
                  </a:lnTo>
                  <a:lnTo>
                    <a:pt x="90199" y="45127"/>
                  </a:lnTo>
                  <a:lnTo>
                    <a:pt x="95073" y="40375"/>
                  </a:lnTo>
                  <a:lnTo>
                    <a:pt x="97484" y="38790"/>
                  </a:lnTo>
                  <a:lnTo>
                    <a:pt x="102280" y="37030"/>
                  </a:lnTo>
                  <a:lnTo>
                    <a:pt x="103876" y="35766"/>
                  </a:lnTo>
                  <a:lnTo>
                    <a:pt x="104940" y="34130"/>
                  </a:lnTo>
                  <a:lnTo>
                    <a:pt x="105649" y="32246"/>
                  </a:lnTo>
                  <a:lnTo>
                    <a:pt x="106916" y="30196"/>
                  </a:lnTo>
                  <a:lnTo>
                    <a:pt x="108554" y="28035"/>
                  </a:lnTo>
                  <a:lnTo>
                    <a:pt x="110440" y="25802"/>
                  </a:lnTo>
                  <a:lnTo>
                    <a:pt x="111698" y="23518"/>
                  </a:lnTo>
                  <a:lnTo>
                    <a:pt x="112536" y="21203"/>
                  </a:lnTo>
                  <a:lnTo>
                    <a:pt x="113094" y="18865"/>
                  </a:lnTo>
                  <a:lnTo>
                    <a:pt x="112673" y="16513"/>
                  </a:lnTo>
                  <a:lnTo>
                    <a:pt x="111598" y="14151"/>
                  </a:lnTo>
                  <a:lnTo>
                    <a:pt x="107964" y="8450"/>
                  </a:lnTo>
                  <a:lnTo>
                    <a:pt x="105350" y="5553"/>
                  </a:lnTo>
                  <a:lnTo>
                    <a:pt x="103542" y="3669"/>
                  </a:lnTo>
                  <a:lnTo>
                    <a:pt x="101542" y="2414"/>
                  </a:lnTo>
                  <a:lnTo>
                    <a:pt x="95729" y="646"/>
                  </a:lnTo>
                  <a:lnTo>
                    <a:pt x="94092" y="233"/>
                  </a:lnTo>
                  <a:lnTo>
                    <a:pt x="89377" y="0"/>
                  </a:lnTo>
                  <a:lnTo>
                    <a:pt x="87337" y="761"/>
                  </a:lnTo>
                  <a:lnTo>
                    <a:pt x="82953" y="3724"/>
                  </a:lnTo>
                  <a:lnTo>
                    <a:pt x="78359" y="7686"/>
                  </a:lnTo>
                  <a:lnTo>
                    <a:pt x="73671" y="12093"/>
                  </a:lnTo>
                  <a:lnTo>
                    <a:pt x="61818" y="23752"/>
                  </a:lnTo>
                  <a:lnTo>
                    <a:pt x="59438" y="26915"/>
                  </a:lnTo>
                  <a:lnTo>
                    <a:pt x="57059" y="30611"/>
                  </a:lnTo>
                  <a:lnTo>
                    <a:pt x="54679" y="34662"/>
                  </a:lnTo>
                  <a:lnTo>
                    <a:pt x="52299" y="38950"/>
                  </a:lnTo>
                  <a:lnTo>
                    <a:pt x="47536" y="47949"/>
                  </a:lnTo>
                  <a:lnTo>
                    <a:pt x="40393" y="61940"/>
                  </a:lnTo>
                  <a:lnTo>
                    <a:pt x="38807" y="66661"/>
                  </a:lnTo>
                  <a:lnTo>
                    <a:pt x="37747" y="71395"/>
                  </a:lnTo>
                  <a:lnTo>
                    <a:pt x="37042" y="76139"/>
                  </a:lnTo>
                  <a:lnTo>
                    <a:pt x="36572" y="80096"/>
                  </a:lnTo>
                  <a:lnTo>
                    <a:pt x="36258" y="83527"/>
                  </a:lnTo>
                  <a:lnTo>
                    <a:pt x="36049" y="86608"/>
                  </a:lnTo>
                  <a:lnTo>
                    <a:pt x="36704" y="90250"/>
                  </a:lnTo>
                  <a:lnTo>
                    <a:pt x="37933" y="94265"/>
                  </a:lnTo>
                  <a:lnTo>
                    <a:pt x="39547" y="98530"/>
                  </a:lnTo>
                  <a:lnTo>
                    <a:pt x="40624" y="102167"/>
                  </a:lnTo>
                  <a:lnTo>
                    <a:pt x="41341" y="105385"/>
                  </a:lnTo>
                  <a:lnTo>
                    <a:pt x="41818" y="108324"/>
                  </a:lnTo>
                  <a:lnTo>
                    <a:pt x="42931" y="111077"/>
                  </a:lnTo>
                  <a:lnTo>
                    <a:pt x="44467" y="113706"/>
                  </a:lnTo>
                  <a:lnTo>
                    <a:pt x="46284" y="116253"/>
                  </a:lnTo>
                  <a:lnTo>
                    <a:pt x="49083" y="118744"/>
                  </a:lnTo>
                  <a:lnTo>
                    <a:pt x="52536" y="121199"/>
                  </a:lnTo>
                  <a:lnTo>
                    <a:pt x="56427" y="123629"/>
                  </a:lnTo>
                  <a:lnTo>
                    <a:pt x="62865" y="126330"/>
                  </a:lnTo>
                  <a:lnTo>
                    <a:pt x="69166" y="127530"/>
                  </a:lnTo>
                  <a:lnTo>
                    <a:pt x="73070" y="127850"/>
                  </a:lnTo>
                  <a:lnTo>
                    <a:pt x="80846" y="128205"/>
                  </a:lnTo>
                  <a:lnTo>
                    <a:pt x="86947" y="128363"/>
                  </a:lnTo>
                  <a:lnTo>
                    <a:pt x="102429" y="128452"/>
                  </a:lnTo>
                  <a:lnTo>
                    <a:pt x="114294" y="125290"/>
                  </a:lnTo>
                  <a:lnTo>
                    <a:pt x="130143" y="120007"/>
                  </a:lnTo>
                  <a:lnTo>
                    <a:pt x="162567" y="108050"/>
                  </a:lnTo>
                  <a:lnTo>
                    <a:pt x="173437" y="103752"/>
                  </a:lnTo>
                  <a:lnTo>
                    <a:pt x="182271" y="100091"/>
                  </a:lnTo>
                  <a:lnTo>
                    <a:pt x="188953" y="97651"/>
                  </a:lnTo>
                  <a:lnTo>
                    <a:pt x="194203" y="96024"/>
                  </a:lnTo>
                  <a:lnTo>
                    <a:pt x="207081" y="9277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119"/>
            <p:cNvSpPr/>
            <p:nvPr/>
          </p:nvSpPr>
          <p:spPr>
            <a:xfrm>
              <a:off x="6800850" y="3000375"/>
              <a:ext cx="164307" cy="214313"/>
            </a:xfrm>
            <a:custGeom>
              <a:avLst/>
              <a:gdLst/>
              <a:ahLst/>
              <a:cxnLst/>
              <a:rect l="0" t="0" r="0" b="0"/>
              <a:pathLst>
                <a:path w="164307" h="214313">
                  <a:moveTo>
                    <a:pt x="0" y="0"/>
                  </a:moveTo>
                  <a:lnTo>
                    <a:pt x="0" y="22943"/>
                  </a:lnTo>
                  <a:lnTo>
                    <a:pt x="794" y="25614"/>
                  </a:lnTo>
                  <a:lnTo>
                    <a:pt x="3792" y="30698"/>
                  </a:lnTo>
                  <a:lnTo>
                    <a:pt x="4909" y="33959"/>
                  </a:lnTo>
                  <a:lnTo>
                    <a:pt x="5654" y="37721"/>
                  </a:lnTo>
                  <a:lnTo>
                    <a:pt x="6151" y="41816"/>
                  </a:lnTo>
                  <a:lnTo>
                    <a:pt x="7276" y="45340"/>
                  </a:lnTo>
                  <a:lnTo>
                    <a:pt x="10642" y="51372"/>
                  </a:lnTo>
                  <a:lnTo>
                    <a:pt x="12668" y="56699"/>
                  </a:lnTo>
                  <a:lnTo>
                    <a:pt x="13207" y="59230"/>
                  </a:lnTo>
                  <a:lnTo>
                    <a:pt x="15924" y="64160"/>
                  </a:lnTo>
                  <a:lnTo>
                    <a:pt x="19777" y="68996"/>
                  </a:lnTo>
                  <a:lnTo>
                    <a:pt x="24136" y="73792"/>
                  </a:lnTo>
                  <a:lnTo>
                    <a:pt x="26409" y="76976"/>
                  </a:lnTo>
                  <a:lnTo>
                    <a:pt x="28719" y="80686"/>
                  </a:lnTo>
                  <a:lnTo>
                    <a:pt x="31053" y="84747"/>
                  </a:lnTo>
                  <a:lnTo>
                    <a:pt x="35761" y="91376"/>
                  </a:lnTo>
                  <a:lnTo>
                    <a:pt x="38128" y="94254"/>
                  </a:lnTo>
                  <a:lnTo>
                    <a:pt x="41294" y="96967"/>
                  </a:lnTo>
                  <a:lnTo>
                    <a:pt x="44991" y="99570"/>
                  </a:lnTo>
                  <a:lnTo>
                    <a:pt x="49044" y="102098"/>
                  </a:lnTo>
                  <a:lnTo>
                    <a:pt x="52540" y="104578"/>
                  </a:lnTo>
                  <a:lnTo>
                    <a:pt x="55664" y="107025"/>
                  </a:lnTo>
                  <a:lnTo>
                    <a:pt x="58540" y="109450"/>
                  </a:lnTo>
                  <a:lnTo>
                    <a:pt x="62046" y="112654"/>
                  </a:lnTo>
                  <a:lnTo>
                    <a:pt x="73770" y="123955"/>
                  </a:lnTo>
                  <a:lnTo>
                    <a:pt x="87786" y="137816"/>
                  </a:lnTo>
                  <a:lnTo>
                    <a:pt x="90274" y="141090"/>
                  </a:lnTo>
                  <a:lnTo>
                    <a:pt x="92726" y="144859"/>
                  </a:lnTo>
                  <a:lnTo>
                    <a:pt x="95156" y="148960"/>
                  </a:lnTo>
                  <a:lnTo>
                    <a:pt x="98362" y="152488"/>
                  </a:lnTo>
                  <a:lnTo>
                    <a:pt x="102086" y="155634"/>
                  </a:lnTo>
                  <a:lnTo>
                    <a:pt x="106158" y="158524"/>
                  </a:lnTo>
                  <a:lnTo>
                    <a:pt x="109666" y="161245"/>
                  </a:lnTo>
                  <a:lnTo>
                    <a:pt x="112798" y="163853"/>
                  </a:lnTo>
                  <a:lnTo>
                    <a:pt x="115680" y="166385"/>
                  </a:lnTo>
                  <a:lnTo>
                    <a:pt x="120999" y="171315"/>
                  </a:lnTo>
                  <a:lnTo>
                    <a:pt x="128456" y="178554"/>
                  </a:lnTo>
                  <a:lnTo>
                    <a:pt x="155750" y="205757"/>
                  </a:lnTo>
                  <a:lnTo>
                    <a:pt x="156222" y="207021"/>
                  </a:lnTo>
                  <a:lnTo>
                    <a:pt x="156744" y="210543"/>
                  </a:lnTo>
                  <a:lnTo>
                    <a:pt x="157677" y="211799"/>
                  </a:lnTo>
                  <a:lnTo>
                    <a:pt x="159094" y="212637"/>
                  </a:lnTo>
                  <a:lnTo>
                    <a:pt x="164306" y="21431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120"/>
            <p:cNvSpPr/>
            <p:nvPr/>
          </p:nvSpPr>
          <p:spPr>
            <a:xfrm>
              <a:off x="6822281" y="2986087"/>
              <a:ext cx="178595" cy="200026"/>
            </a:xfrm>
            <a:custGeom>
              <a:avLst/>
              <a:gdLst/>
              <a:ahLst/>
              <a:cxnLst/>
              <a:rect l="0" t="0" r="0" b="0"/>
              <a:pathLst>
                <a:path w="178595" h="200026">
                  <a:moveTo>
                    <a:pt x="178594" y="0"/>
                  </a:moveTo>
                  <a:lnTo>
                    <a:pt x="171009" y="3793"/>
                  </a:lnTo>
                  <a:lnTo>
                    <a:pt x="167981" y="6497"/>
                  </a:lnTo>
                  <a:lnTo>
                    <a:pt x="165169" y="9888"/>
                  </a:lnTo>
                  <a:lnTo>
                    <a:pt x="162501" y="13735"/>
                  </a:lnTo>
                  <a:lnTo>
                    <a:pt x="159927" y="17095"/>
                  </a:lnTo>
                  <a:lnTo>
                    <a:pt x="154952" y="22944"/>
                  </a:lnTo>
                  <a:lnTo>
                    <a:pt x="152514" y="26408"/>
                  </a:lnTo>
                  <a:lnTo>
                    <a:pt x="150094" y="30306"/>
                  </a:lnTo>
                  <a:lnTo>
                    <a:pt x="147688" y="34491"/>
                  </a:lnTo>
                  <a:lnTo>
                    <a:pt x="144496" y="38869"/>
                  </a:lnTo>
                  <a:lnTo>
                    <a:pt x="140781" y="43375"/>
                  </a:lnTo>
                  <a:lnTo>
                    <a:pt x="136716" y="47967"/>
                  </a:lnTo>
                  <a:lnTo>
                    <a:pt x="127967" y="57302"/>
                  </a:lnTo>
                  <a:lnTo>
                    <a:pt x="123411" y="62014"/>
                  </a:lnTo>
                  <a:lnTo>
                    <a:pt x="118787" y="67536"/>
                  </a:lnTo>
                  <a:lnTo>
                    <a:pt x="114116" y="73599"/>
                  </a:lnTo>
                  <a:lnTo>
                    <a:pt x="109416" y="80022"/>
                  </a:lnTo>
                  <a:lnTo>
                    <a:pt x="104694" y="85892"/>
                  </a:lnTo>
                  <a:lnTo>
                    <a:pt x="99958" y="91393"/>
                  </a:lnTo>
                  <a:lnTo>
                    <a:pt x="95213" y="96647"/>
                  </a:lnTo>
                  <a:lnTo>
                    <a:pt x="85709" y="106719"/>
                  </a:lnTo>
                  <a:lnTo>
                    <a:pt x="80952" y="111627"/>
                  </a:lnTo>
                  <a:lnTo>
                    <a:pt x="76987" y="116487"/>
                  </a:lnTo>
                  <a:lnTo>
                    <a:pt x="73550" y="121314"/>
                  </a:lnTo>
                  <a:lnTo>
                    <a:pt x="70464" y="126120"/>
                  </a:lnTo>
                  <a:lnTo>
                    <a:pt x="66820" y="130911"/>
                  </a:lnTo>
                  <a:lnTo>
                    <a:pt x="62803" y="135693"/>
                  </a:lnTo>
                  <a:lnTo>
                    <a:pt x="58537" y="140468"/>
                  </a:lnTo>
                  <a:lnTo>
                    <a:pt x="49564" y="150008"/>
                  </a:lnTo>
                  <a:lnTo>
                    <a:pt x="27047" y="172939"/>
                  </a:lnTo>
                  <a:lnTo>
                    <a:pt x="22794" y="177205"/>
                  </a:lnTo>
                  <a:lnTo>
                    <a:pt x="19958" y="180843"/>
                  </a:lnTo>
                  <a:lnTo>
                    <a:pt x="16807" y="187002"/>
                  </a:lnTo>
                  <a:lnTo>
                    <a:pt x="15174" y="188962"/>
                  </a:lnTo>
                  <a:lnTo>
                    <a:pt x="13291" y="190268"/>
                  </a:lnTo>
                  <a:lnTo>
                    <a:pt x="11242" y="191139"/>
                  </a:lnTo>
                  <a:lnTo>
                    <a:pt x="9876" y="192514"/>
                  </a:lnTo>
                  <a:lnTo>
                    <a:pt x="8965" y="194224"/>
                  </a:lnTo>
                  <a:lnTo>
                    <a:pt x="8358" y="196158"/>
                  </a:lnTo>
                  <a:lnTo>
                    <a:pt x="7160" y="197447"/>
                  </a:lnTo>
                  <a:lnTo>
                    <a:pt x="5567" y="198306"/>
                  </a:lnTo>
                  <a:lnTo>
                    <a:pt x="0" y="20002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121"/>
            <p:cNvSpPr/>
            <p:nvPr/>
          </p:nvSpPr>
          <p:spPr>
            <a:xfrm>
              <a:off x="2900362" y="4021931"/>
              <a:ext cx="192875" cy="437056"/>
            </a:xfrm>
            <a:custGeom>
              <a:avLst/>
              <a:gdLst/>
              <a:ahLst/>
              <a:cxnLst/>
              <a:rect l="0" t="0" r="0" b="0"/>
              <a:pathLst>
                <a:path w="192875" h="437056">
                  <a:moveTo>
                    <a:pt x="0" y="0"/>
                  </a:moveTo>
                  <a:lnTo>
                    <a:pt x="0" y="6151"/>
                  </a:lnTo>
                  <a:lnTo>
                    <a:pt x="794" y="6482"/>
                  </a:lnTo>
                  <a:lnTo>
                    <a:pt x="6151" y="7057"/>
                  </a:lnTo>
                  <a:lnTo>
                    <a:pt x="6482" y="7879"/>
                  </a:lnTo>
                  <a:lnTo>
                    <a:pt x="6850" y="10910"/>
                  </a:lnTo>
                  <a:lnTo>
                    <a:pt x="7742" y="12036"/>
                  </a:lnTo>
                  <a:lnTo>
                    <a:pt x="9130" y="12787"/>
                  </a:lnTo>
                  <a:lnTo>
                    <a:pt x="10849" y="13287"/>
                  </a:lnTo>
                  <a:lnTo>
                    <a:pt x="11995" y="14414"/>
                  </a:lnTo>
                  <a:lnTo>
                    <a:pt x="12759" y="15959"/>
                  </a:lnTo>
                  <a:lnTo>
                    <a:pt x="13609" y="19793"/>
                  </a:lnTo>
                  <a:lnTo>
                    <a:pt x="14198" y="31054"/>
                  </a:lnTo>
                  <a:lnTo>
                    <a:pt x="14287" y="77230"/>
                  </a:lnTo>
                  <a:lnTo>
                    <a:pt x="12171" y="86183"/>
                  </a:lnTo>
                  <a:lnTo>
                    <a:pt x="8633" y="98031"/>
                  </a:lnTo>
                  <a:lnTo>
                    <a:pt x="7585" y="108686"/>
                  </a:lnTo>
                  <a:lnTo>
                    <a:pt x="7275" y="119780"/>
                  </a:lnTo>
                  <a:lnTo>
                    <a:pt x="7149" y="146911"/>
                  </a:lnTo>
                  <a:lnTo>
                    <a:pt x="7146" y="152077"/>
                  </a:lnTo>
                  <a:lnTo>
                    <a:pt x="7939" y="154566"/>
                  </a:lnTo>
                  <a:lnTo>
                    <a:pt x="12054" y="161862"/>
                  </a:lnTo>
                  <a:lnTo>
                    <a:pt x="14419" y="169050"/>
                  </a:lnTo>
                  <a:lnTo>
                    <a:pt x="17786" y="173823"/>
                  </a:lnTo>
                  <a:lnTo>
                    <a:pt x="19795" y="175413"/>
                  </a:lnTo>
                  <a:lnTo>
                    <a:pt x="21928" y="176473"/>
                  </a:lnTo>
                  <a:lnTo>
                    <a:pt x="24143" y="177180"/>
                  </a:lnTo>
                  <a:lnTo>
                    <a:pt x="25621" y="178445"/>
                  </a:lnTo>
                  <a:lnTo>
                    <a:pt x="26606" y="180082"/>
                  </a:lnTo>
                  <a:lnTo>
                    <a:pt x="28186" y="184620"/>
                  </a:lnTo>
                  <a:lnTo>
                    <a:pt x="32636" y="187358"/>
                  </a:lnTo>
                  <a:lnTo>
                    <a:pt x="36045" y="189199"/>
                  </a:lnTo>
                  <a:lnTo>
                    <a:pt x="41949" y="191245"/>
                  </a:lnTo>
                  <a:lnTo>
                    <a:pt x="47219" y="192154"/>
                  </a:lnTo>
                  <a:lnTo>
                    <a:pt x="52207" y="192558"/>
                  </a:lnTo>
                  <a:lnTo>
                    <a:pt x="57070" y="192738"/>
                  </a:lnTo>
                  <a:lnTo>
                    <a:pt x="66659" y="192853"/>
                  </a:lnTo>
                  <a:lnTo>
                    <a:pt x="69046" y="192069"/>
                  </a:lnTo>
                  <a:lnTo>
                    <a:pt x="73814" y="189080"/>
                  </a:lnTo>
                  <a:lnTo>
                    <a:pt x="78579" y="187223"/>
                  </a:lnTo>
                  <a:lnTo>
                    <a:pt x="80961" y="186728"/>
                  </a:lnTo>
                  <a:lnTo>
                    <a:pt x="86518" y="181635"/>
                  </a:lnTo>
                  <a:lnTo>
                    <a:pt x="94191" y="173478"/>
                  </a:lnTo>
                  <a:lnTo>
                    <a:pt x="115486" y="149826"/>
                  </a:lnTo>
                  <a:lnTo>
                    <a:pt x="119853" y="145127"/>
                  </a:lnTo>
                  <a:lnTo>
                    <a:pt x="123558" y="140408"/>
                  </a:lnTo>
                  <a:lnTo>
                    <a:pt x="126822" y="135674"/>
                  </a:lnTo>
                  <a:lnTo>
                    <a:pt x="132565" y="126975"/>
                  </a:lnTo>
                  <a:lnTo>
                    <a:pt x="137764" y="120462"/>
                  </a:lnTo>
                  <a:lnTo>
                    <a:pt x="139468" y="116821"/>
                  </a:lnTo>
                  <a:lnTo>
                    <a:pt x="142659" y="104905"/>
                  </a:lnTo>
                  <a:lnTo>
                    <a:pt x="147485" y="95200"/>
                  </a:lnTo>
                  <a:lnTo>
                    <a:pt x="149268" y="83417"/>
                  </a:lnTo>
                  <a:lnTo>
                    <a:pt x="149871" y="69806"/>
                  </a:lnTo>
                  <a:lnTo>
                    <a:pt x="150010" y="44155"/>
                  </a:lnTo>
                  <a:lnTo>
                    <a:pt x="150807" y="40549"/>
                  </a:lnTo>
                  <a:lnTo>
                    <a:pt x="156169" y="30309"/>
                  </a:lnTo>
                  <a:lnTo>
                    <a:pt x="156721" y="27229"/>
                  </a:lnTo>
                  <a:lnTo>
                    <a:pt x="157163" y="14316"/>
                  </a:lnTo>
                  <a:lnTo>
                    <a:pt x="157163" y="25137"/>
                  </a:lnTo>
                  <a:lnTo>
                    <a:pt x="157956" y="27076"/>
                  </a:lnTo>
                  <a:lnTo>
                    <a:pt x="162072" y="33599"/>
                  </a:lnTo>
                  <a:lnTo>
                    <a:pt x="163313" y="38216"/>
                  </a:lnTo>
                  <a:lnTo>
                    <a:pt x="164012" y="49070"/>
                  </a:lnTo>
                  <a:lnTo>
                    <a:pt x="164904" y="52557"/>
                  </a:lnTo>
                  <a:lnTo>
                    <a:pt x="169158" y="62051"/>
                  </a:lnTo>
                  <a:lnTo>
                    <a:pt x="171565" y="74565"/>
                  </a:lnTo>
                  <a:lnTo>
                    <a:pt x="174941" y="83676"/>
                  </a:lnTo>
                  <a:lnTo>
                    <a:pt x="176970" y="93017"/>
                  </a:lnTo>
                  <a:lnTo>
                    <a:pt x="178666" y="102459"/>
                  </a:lnTo>
                  <a:lnTo>
                    <a:pt x="182065" y="111948"/>
                  </a:lnTo>
                  <a:lnTo>
                    <a:pt x="184105" y="123573"/>
                  </a:lnTo>
                  <a:lnTo>
                    <a:pt x="185012" y="135884"/>
                  </a:lnTo>
                  <a:lnTo>
                    <a:pt x="185415" y="146647"/>
                  </a:lnTo>
                  <a:lnTo>
                    <a:pt x="185642" y="165424"/>
                  </a:lnTo>
                  <a:lnTo>
                    <a:pt x="186468" y="172195"/>
                  </a:lnTo>
                  <a:lnTo>
                    <a:pt x="187812" y="179091"/>
                  </a:lnTo>
                  <a:lnTo>
                    <a:pt x="190628" y="192308"/>
                  </a:lnTo>
                  <a:lnTo>
                    <a:pt x="191880" y="203475"/>
                  </a:lnTo>
                  <a:lnTo>
                    <a:pt x="192437" y="215845"/>
                  </a:lnTo>
                  <a:lnTo>
                    <a:pt x="192794" y="239398"/>
                  </a:lnTo>
                  <a:lnTo>
                    <a:pt x="192874" y="275135"/>
                  </a:lnTo>
                  <a:lnTo>
                    <a:pt x="190762" y="287382"/>
                  </a:lnTo>
                  <a:lnTo>
                    <a:pt x="187970" y="299969"/>
                  </a:lnTo>
                  <a:lnTo>
                    <a:pt x="186730" y="310855"/>
                  </a:lnTo>
                  <a:lnTo>
                    <a:pt x="186179" y="320985"/>
                  </a:lnTo>
                  <a:lnTo>
                    <a:pt x="185140" y="331572"/>
                  </a:lnTo>
                  <a:lnTo>
                    <a:pt x="182032" y="344216"/>
                  </a:lnTo>
                  <a:lnTo>
                    <a:pt x="178006" y="355655"/>
                  </a:lnTo>
                  <a:lnTo>
                    <a:pt x="173393" y="368905"/>
                  </a:lnTo>
                  <a:lnTo>
                    <a:pt x="171520" y="375889"/>
                  </a:lnTo>
                  <a:lnTo>
                    <a:pt x="166797" y="387952"/>
                  </a:lnTo>
                  <a:lnTo>
                    <a:pt x="165413" y="394144"/>
                  </a:lnTo>
                  <a:lnTo>
                    <a:pt x="162682" y="399542"/>
                  </a:lnTo>
                  <a:lnTo>
                    <a:pt x="156681" y="409160"/>
                  </a:lnTo>
                  <a:lnTo>
                    <a:pt x="152186" y="416799"/>
                  </a:lnTo>
                  <a:lnTo>
                    <a:pt x="147543" y="422840"/>
                  </a:lnTo>
                  <a:lnTo>
                    <a:pt x="140430" y="426356"/>
                  </a:lnTo>
                  <a:lnTo>
                    <a:pt x="130133" y="430287"/>
                  </a:lnTo>
                  <a:lnTo>
                    <a:pt x="117712" y="434496"/>
                  </a:lnTo>
                  <a:lnTo>
                    <a:pt x="107843" y="436507"/>
                  </a:lnTo>
                  <a:lnTo>
                    <a:pt x="99677" y="437055"/>
                  </a:lnTo>
                  <a:lnTo>
                    <a:pt x="92645" y="436627"/>
                  </a:lnTo>
                  <a:lnTo>
                    <a:pt x="80599" y="436150"/>
                  </a:lnTo>
                  <a:lnTo>
                    <a:pt x="64892" y="435882"/>
                  </a:lnTo>
                  <a:lnTo>
                    <a:pt x="59930" y="435844"/>
                  </a:lnTo>
                  <a:lnTo>
                    <a:pt x="55828" y="435025"/>
                  </a:lnTo>
                  <a:lnTo>
                    <a:pt x="52300" y="433685"/>
                  </a:lnTo>
                  <a:lnTo>
                    <a:pt x="49154" y="431999"/>
                  </a:lnTo>
                  <a:lnTo>
                    <a:pt x="45470" y="430874"/>
                  </a:lnTo>
                  <a:lnTo>
                    <a:pt x="41426" y="430125"/>
                  </a:lnTo>
                  <a:lnTo>
                    <a:pt x="31113" y="428921"/>
                  </a:lnTo>
                  <a:lnTo>
                    <a:pt x="25470" y="428757"/>
                  </a:lnTo>
                  <a:lnTo>
                    <a:pt x="21742" y="428713"/>
                  </a:lnTo>
                  <a:lnTo>
                    <a:pt x="19258" y="427890"/>
                  </a:lnTo>
                  <a:lnTo>
                    <a:pt x="17601" y="426547"/>
                  </a:lnTo>
                  <a:lnTo>
                    <a:pt x="16496" y="424859"/>
                  </a:lnTo>
                  <a:lnTo>
                    <a:pt x="14967" y="423733"/>
                  </a:lnTo>
                  <a:lnTo>
                    <a:pt x="13153" y="422982"/>
                  </a:lnTo>
                  <a:lnTo>
                    <a:pt x="8331" y="421778"/>
                  </a:lnTo>
                  <a:lnTo>
                    <a:pt x="5555" y="421614"/>
                  </a:lnTo>
                  <a:lnTo>
                    <a:pt x="0" y="42148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122"/>
            <p:cNvSpPr/>
            <p:nvPr/>
          </p:nvSpPr>
          <p:spPr>
            <a:xfrm>
              <a:off x="3264693" y="4086225"/>
              <a:ext cx="157164" cy="14288"/>
            </a:xfrm>
            <a:custGeom>
              <a:avLst/>
              <a:gdLst/>
              <a:ahLst/>
              <a:cxnLst/>
              <a:rect l="0" t="0" r="0" b="0"/>
              <a:pathLst>
                <a:path w="157164" h="14288">
                  <a:moveTo>
                    <a:pt x="0" y="14287"/>
                  </a:moveTo>
                  <a:lnTo>
                    <a:pt x="28627" y="14287"/>
                  </a:lnTo>
                  <a:lnTo>
                    <a:pt x="32579" y="13494"/>
                  </a:lnTo>
                  <a:lnTo>
                    <a:pt x="36801" y="12171"/>
                  </a:lnTo>
                  <a:lnTo>
                    <a:pt x="41202" y="10495"/>
                  </a:lnTo>
                  <a:lnTo>
                    <a:pt x="44931" y="9378"/>
                  </a:lnTo>
                  <a:lnTo>
                    <a:pt x="48210" y="8633"/>
                  </a:lnTo>
                  <a:lnTo>
                    <a:pt x="51190" y="8136"/>
                  </a:lnTo>
                  <a:lnTo>
                    <a:pt x="59527" y="7805"/>
                  </a:lnTo>
                  <a:lnTo>
                    <a:pt x="85723" y="7438"/>
                  </a:lnTo>
                  <a:lnTo>
                    <a:pt x="96836" y="6546"/>
                  </a:lnTo>
                  <a:lnTo>
                    <a:pt x="105833" y="5158"/>
                  </a:lnTo>
                  <a:lnTo>
                    <a:pt x="113418" y="3438"/>
                  </a:lnTo>
                  <a:lnTo>
                    <a:pt x="119268" y="2292"/>
                  </a:lnTo>
                  <a:lnTo>
                    <a:pt x="123962" y="1528"/>
                  </a:lnTo>
                  <a:lnTo>
                    <a:pt x="127885" y="1018"/>
                  </a:lnTo>
                  <a:lnTo>
                    <a:pt x="132088" y="679"/>
                  </a:lnTo>
                  <a:lnTo>
                    <a:pt x="136478" y="453"/>
                  </a:lnTo>
                  <a:lnTo>
                    <a:pt x="147344" y="89"/>
                  </a:lnTo>
                  <a:lnTo>
                    <a:pt x="157163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123"/>
            <p:cNvSpPr/>
            <p:nvPr/>
          </p:nvSpPr>
          <p:spPr>
            <a:xfrm>
              <a:off x="3328987" y="4164806"/>
              <a:ext cx="142876" cy="14288"/>
            </a:xfrm>
            <a:custGeom>
              <a:avLst/>
              <a:gdLst/>
              <a:ahLst/>
              <a:cxnLst/>
              <a:rect l="0" t="0" r="0" b="0"/>
              <a:pathLst>
                <a:path w="142876" h="14288">
                  <a:moveTo>
                    <a:pt x="0" y="14287"/>
                  </a:moveTo>
                  <a:lnTo>
                    <a:pt x="48745" y="14287"/>
                  </a:lnTo>
                  <a:lnTo>
                    <a:pt x="53134" y="13494"/>
                  </a:lnTo>
                  <a:lnTo>
                    <a:pt x="57648" y="12171"/>
                  </a:lnTo>
                  <a:lnTo>
                    <a:pt x="62245" y="10495"/>
                  </a:lnTo>
                  <a:lnTo>
                    <a:pt x="66896" y="9378"/>
                  </a:lnTo>
                  <a:lnTo>
                    <a:pt x="71585" y="8633"/>
                  </a:lnTo>
                  <a:lnTo>
                    <a:pt x="76298" y="8136"/>
                  </a:lnTo>
                  <a:lnTo>
                    <a:pt x="81028" y="7805"/>
                  </a:lnTo>
                  <a:lnTo>
                    <a:pt x="85769" y="7585"/>
                  </a:lnTo>
                  <a:lnTo>
                    <a:pt x="90517" y="7438"/>
                  </a:lnTo>
                  <a:lnTo>
                    <a:pt x="94476" y="6546"/>
                  </a:lnTo>
                  <a:lnTo>
                    <a:pt x="97909" y="5158"/>
                  </a:lnTo>
                  <a:lnTo>
                    <a:pt x="100992" y="3438"/>
                  </a:lnTo>
                  <a:lnTo>
                    <a:pt x="104634" y="2293"/>
                  </a:lnTo>
                  <a:lnTo>
                    <a:pt x="108650" y="1528"/>
                  </a:lnTo>
                  <a:lnTo>
                    <a:pt x="112914" y="1019"/>
                  </a:lnTo>
                  <a:lnTo>
                    <a:pt x="117345" y="679"/>
                  </a:lnTo>
                  <a:lnTo>
                    <a:pt x="121886" y="453"/>
                  </a:lnTo>
                  <a:lnTo>
                    <a:pt x="133746" y="134"/>
                  </a:lnTo>
                  <a:lnTo>
                    <a:pt x="142875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124"/>
            <p:cNvSpPr/>
            <p:nvPr/>
          </p:nvSpPr>
          <p:spPr>
            <a:xfrm>
              <a:off x="3700462" y="3972248"/>
              <a:ext cx="285751" cy="256844"/>
            </a:xfrm>
            <a:custGeom>
              <a:avLst/>
              <a:gdLst/>
              <a:ahLst/>
              <a:cxnLst/>
              <a:rect l="0" t="0" r="0" b="0"/>
              <a:pathLst>
                <a:path w="285751" h="256844">
                  <a:moveTo>
                    <a:pt x="0" y="35395"/>
                  </a:moveTo>
                  <a:lnTo>
                    <a:pt x="6151" y="35395"/>
                  </a:lnTo>
                  <a:lnTo>
                    <a:pt x="12651" y="30486"/>
                  </a:lnTo>
                  <a:lnTo>
                    <a:pt x="19271" y="28120"/>
                  </a:lnTo>
                  <a:lnTo>
                    <a:pt x="27053" y="22745"/>
                  </a:lnTo>
                  <a:lnTo>
                    <a:pt x="34778" y="18396"/>
                  </a:lnTo>
                  <a:lnTo>
                    <a:pt x="41386" y="15934"/>
                  </a:lnTo>
                  <a:lnTo>
                    <a:pt x="47763" y="14046"/>
                  </a:lnTo>
                  <a:lnTo>
                    <a:pt x="55888" y="10561"/>
                  </a:lnTo>
                  <a:lnTo>
                    <a:pt x="64791" y="8483"/>
                  </a:lnTo>
                  <a:lnTo>
                    <a:pt x="69388" y="7929"/>
                  </a:lnTo>
                  <a:lnTo>
                    <a:pt x="74040" y="6766"/>
                  </a:lnTo>
                  <a:lnTo>
                    <a:pt x="78729" y="5196"/>
                  </a:lnTo>
                  <a:lnTo>
                    <a:pt x="83443" y="3357"/>
                  </a:lnTo>
                  <a:lnTo>
                    <a:pt x="88172" y="2130"/>
                  </a:lnTo>
                  <a:lnTo>
                    <a:pt x="92913" y="1312"/>
                  </a:lnTo>
                  <a:lnTo>
                    <a:pt x="97661" y="767"/>
                  </a:lnTo>
                  <a:lnTo>
                    <a:pt x="102413" y="404"/>
                  </a:lnTo>
                  <a:lnTo>
                    <a:pt x="107170" y="162"/>
                  </a:lnTo>
                  <a:lnTo>
                    <a:pt x="111928" y="0"/>
                  </a:lnTo>
                  <a:lnTo>
                    <a:pt x="115893" y="686"/>
                  </a:lnTo>
                  <a:lnTo>
                    <a:pt x="122417" y="3565"/>
                  </a:lnTo>
                  <a:lnTo>
                    <a:pt x="130078" y="5374"/>
                  </a:lnTo>
                  <a:lnTo>
                    <a:pt x="138775" y="6971"/>
                  </a:lnTo>
                  <a:lnTo>
                    <a:pt x="143317" y="8508"/>
                  </a:lnTo>
                  <a:lnTo>
                    <a:pt x="151803" y="12333"/>
                  </a:lnTo>
                  <a:lnTo>
                    <a:pt x="158220" y="16679"/>
                  </a:lnTo>
                  <a:lnTo>
                    <a:pt x="163718" y="23373"/>
                  </a:lnTo>
                  <a:lnTo>
                    <a:pt x="166296" y="27381"/>
                  </a:lnTo>
                  <a:lnTo>
                    <a:pt x="169601" y="31640"/>
                  </a:lnTo>
                  <a:lnTo>
                    <a:pt x="173393" y="36067"/>
                  </a:lnTo>
                  <a:lnTo>
                    <a:pt x="177507" y="40605"/>
                  </a:lnTo>
                  <a:lnTo>
                    <a:pt x="180251" y="45219"/>
                  </a:lnTo>
                  <a:lnTo>
                    <a:pt x="182080" y="49882"/>
                  </a:lnTo>
                  <a:lnTo>
                    <a:pt x="183299" y="54578"/>
                  </a:lnTo>
                  <a:lnTo>
                    <a:pt x="184906" y="59296"/>
                  </a:lnTo>
                  <a:lnTo>
                    <a:pt x="186771" y="64030"/>
                  </a:lnTo>
                  <a:lnTo>
                    <a:pt x="188808" y="68772"/>
                  </a:lnTo>
                  <a:lnTo>
                    <a:pt x="190165" y="74316"/>
                  </a:lnTo>
                  <a:lnTo>
                    <a:pt x="191071" y="80392"/>
                  </a:lnTo>
                  <a:lnTo>
                    <a:pt x="191674" y="86824"/>
                  </a:lnTo>
                  <a:lnTo>
                    <a:pt x="192077" y="92700"/>
                  </a:lnTo>
                  <a:lnTo>
                    <a:pt x="192345" y="98205"/>
                  </a:lnTo>
                  <a:lnTo>
                    <a:pt x="192643" y="109348"/>
                  </a:lnTo>
                  <a:lnTo>
                    <a:pt x="192776" y="122239"/>
                  </a:lnTo>
                  <a:lnTo>
                    <a:pt x="192017" y="128216"/>
                  </a:lnTo>
                  <a:lnTo>
                    <a:pt x="190718" y="133788"/>
                  </a:lnTo>
                  <a:lnTo>
                    <a:pt x="189058" y="139091"/>
                  </a:lnTo>
                  <a:lnTo>
                    <a:pt x="187158" y="144213"/>
                  </a:lnTo>
                  <a:lnTo>
                    <a:pt x="185096" y="149215"/>
                  </a:lnTo>
                  <a:lnTo>
                    <a:pt x="182929" y="154138"/>
                  </a:lnTo>
                  <a:lnTo>
                    <a:pt x="178405" y="163841"/>
                  </a:lnTo>
                  <a:lnTo>
                    <a:pt x="161914" y="197312"/>
                  </a:lnTo>
                  <a:lnTo>
                    <a:pt x="158743" y="202078"/>
                  </a:lnTo>
                  <a:lnTo>
                    <a:pt x="155041" y="206842"/>
                  </a:lnTo>
                  <a:lnTo>
                    <a:pt x="150986" y="211605"/>
                  </a:lnTo>
                  <a:lnTo>
                    <a:pt x="142247" y="219015"/>
                  </a:lnTo>
                  <a:lnTo>
                    <a:pt x="137694" y="222102"/>
                  </a:lnTo>
                  <a:lnTo>
                    <a:pt x="130518" y="229766"/>
                  </a:lnTo>
                  <a:lnTo>
                    <a:pt x="127493" y="234032"/>
                  </a:lnTo>
                  <a:lnTo>
                    <a:pt x="119899" y="240889"/>
                  </a:lnTo>
                  <a:lnTo>
                    <a:pt x="115651" y="243829"/>
                  </a:lnTo>
                  <a:lnTo>
                    <a:pt x="111232" y="245788"/>
                  </a:lnTo>
                  <a:lnTo>
                    <a:pt x="106699" y="247095"/>
                  </a:lnTo>
                  <a:lnTo>
                    <a:pt x="102089" y="247966"/>
                  </a:lnTo>
                  <a:lnTo>
                    <a:pt x="94850" y="251050"/>
                  </a:lnTo>
                  <a:lnTo>
                    <a:pt x="91808" y="252984"/>
                  </a:lnTo>
                  <a:lnTo>
                    <a:pt x="84196" y="255133"/>
                  </a:lnTo>
                  <a:lnTo>
                    <a:pt x="75520" y="256088"/>
                  </a:lnTo>
                  <a:lnTo>
                    <a:pt x="70984" y="256342"/>
                  </a:lnTo>
                  <a:lnTo>
                    <a:pt x="62505" y="256626"/>
                  </a:lnTo>
                  <a:lnTo>
                    <a:pt x="50594" y="256807"/>
                  </a:lnTo>
                  <a:lnTo>
                    <a:pt x="36805" y="256843"/>
                  </a:lnTo>
                  <a:lnTo>
                    <a:pt x="31681" y="256052"/>
                  </a:lnTo>
                  <a:lnTo>
                    <a:pt x="25883" y="254731"/>
                  </a:lnTo>
                  <a:lnTo>
                    <a:pt x="19637" y="253057"/>
                  </a:lnTo>
                  <a:lnTo>
                    <a:pt x="15472" y="251147"/>
                  </a:lnTo>
                  <a:lnTo>
                    <a:pt x="12697" y="249080"/>
                  </a:lnTo>
                  <a:lnTo>
                    <a:pt x="10846" y="246908"/>
                  </a:lnTo>
                  <a:lnTo>
                    <a:pt x="9611" y="244666"/>
                  </a:lnTo>
                  <a:lnTo>
                    <a:pt x="8241" y="240059"/>
                  </a:lnTo>
                  <a:lnTo>
                    <a:pt x="7632" y="233249"/>
                  </a:lnTo>
                  <a:lnTo>
                    <a:pt x="7469" y="229210"/>
                  </a:lnTo>
                  <a:lnTo>
                    <a:pt x="8155" y="225724"/>
                  </a:lnTo>
                  <a:lnTo>
                    <a:pt x="11033" y="219734"/>
                  </a:lnTo>
                  <a:lnTo>
                    <a:pt x="14958" y="212309"/>
                  </a:lnTo>
                  <a:lnTo>
                    <a:pt x="19348" y="204511"/>
                  </a:lnTo>
                  <a:lnTo>
                    <a:pt x="23945" y="198400"/>
                  </a:lnTo>
                  <a:lnTo>
                    <a:pt x="30750" y="190921"/>
                  </a:lnTo>
                  <a:lnTo>
                    <a:pt x="34788" y="186704"/>
                  </a:lnTo>
                  <a:lnTo>
                    <a:pt x="38273" y="182305"/>
                  </a:lnTo>
                  <a:lnTo>
                    <a:pt x="41390" y="177786"/>
                  </a:lnTo>
                  <a:lnTo>
                    <a:pt x="44262" y="173185"/>
                  </a:lnTo>
                  <a:lnTo>
                    <a:pt x="47765" y="168530"/>
                  </a:lnTo>
                  <a:lnTo>
                    <a:pt x="51687" y="163840"/>
                  </a:lnTo>
                  <a:lnTo>
                    <a:pt x="55889" y="159125"/>
                  </a:lnTo>
                  <a:lnTo>
                    <a:pt x="64791" y="151770"/>
                  </a:lnTo>
                  <a:lnTo>
                    <a:pt x="69388" y="148697"/>
                  </a:lnTo>
                  <a:lnTo>
                    <a:pt x="74040" y="145855"/>
                  </a:lnTo>
                  <a:lnTo>
                    <a:pt x="78729" y="143166"/>
                  </a:lnTo>
                  <a:lnTo>
                    <a:pt x="83443" y="140581"/>
                  </a:lnTo>
                  <a:lnTo>
                    <a:pt x="88172" y="138856"/>
                  </a:lnTo>
                  <a:lnTo>
                    <a:pt x="92913" y="137707"/>
                  </a:lnTo>
                  <a:lnTo>
                    <a:pt x="97661" y="136941"/>
                  </a:lnTo>
                  <a:lnTo>
                    <a:pt x="102413" y="136430"/>
                  </a:lnTo>
                  <a:lnTo>
                    <a:pt x="107170" y="136089"/>
                  </a:lnTo>
                  <a:lnTo>
                    <a:pt x="111928" y="135862"/>
                  </a:lnTo>
                  <a:lnTo>
                    <a:pt x="121448" y="135610"/>
                  </a:lnTo>
                  <a:lnTo>
                    <a:pt x="157140" y="135420"/>
                  </a:lnTo>
                  <a:lnTo>
                    <a:pt x="161910" y="136210"/>
                  </a:lnTo>
                  <a:lnTo>
                    <a:pt x="167472" y="137530"/>
                  </a:lnTo>
                  <a:lnTo>
                    <a:pt x="173560" y="139204"/>
                  </a:lnTo>
                  <a:lnTo>
                    <a:pt x="182442" y="143181"/>
                  </a:lnTo>
                  <a:lnTo>
                    <a:pt x="189829" y="147594"/>
                  </a:lnTo>
                  <a:lnTo>
                    <a:pt x="198404" y="152201"/>
                  </a:lnTo>
                  <a:lnTo>
                    <a:pt x="205389" y="159011"/>
                  </a:lnTo>
                  <a:lnTo>
                    <a:pt x="208364" y="163050"/>
                  </a:lnTo>
                  <a:lnTo>
                    <a:pt x="211935" y="167329"/>
                  </a:lnTo>
                  <a:lnTo>
                    <a:pt x="215903" y="171771"/>
                  </a:lnTo>
                  <a:lnTo>
                    <a:pt x="223751" y="180144"/>
                  </a:lnTo>
                  <a:lnTo>
                    <a:pt x="229884" y="186512"/>
                  </a:lnTo>
                  <a:lnTo>
                    <a:pt x="235256" y="194104"/>
                  </a:lnTo>
                  <a:lnTo>
                    <a:pt x="240290" y="201977"/>
                  </a:lnTo>
                  <a:lnTo>
                    <a:pt x="245173" y="208122"/>
                  </a:lnTo>
                  <a:lnTo>
                    <a:pt x="252384" y="216043"/>
                  </a:lnTo>
                  <a:lnTo>
                    <a:pt x="259548" y="223417"/>
                  </a:lnTo>
                  <a:lnTo>
                    <a:pt x="266697" y="230630"/>
                  </a:lnTo>
                  <a:lnTo>
                    <a:pt x="269080" y="232226"/>
                  </a:lnTo>
                  <a:lnTo>
                    <a:pt x="277195" y="235000"/>
                  </a:lnTo>
                  <a:lnTo>
                    <a:pt x="285750" y="23542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125"/>
            <p:cNvSpPr/>
            <p:nvPr/>
          </p:nvSpPr>
          <p:spPr>
            <a:xfrm>
              <a:off x="4079081" y="4007643"/>
              <a:ext cx="200026" cy="207170"/>
            </a:xfrm>
            <a:custGeom>
              <a:avLst/>
              <a:gdLst/>
              <a:ahLst/>
              <a:cxnLst/>
              <a:rect l="0" t="0" r="0" b="0"/>
              <a:pathLst>
                <a:path w="200026" h="207170">
                  <a:moveTo>
                    <a:pt x="0" y="0"/>
                  </a:moveTo>
                  <a:lnTo>
                    <a:pt x="15170" y="11377"/>
                  </a:lnTo>
                  <a:lnTo>
                    <a:pt x="20432" y="15523"/>
                  </a:lnTo>
                  <a:lnTo>
                    <a:pt x="24733" y="19080"/>
                  </a:lnTo>
                  <a:lnTo>
                    <a:pt x="28396" y="22245"/>
                  </a:lnTo>
                  <a:lnTo>
                    <a:pt x="34581" y="27879"/>
                  </a:lnTo>
                  <a:lnTo>
                    <a:pt x="37341" y="30492"/>
                  </a:lnTo>
                  <a:lnTo>
                    <a:pt x="40769" y="32234"/>
                  </a:lnTo>
                  <a:lnTo>
                    <a:pt x="44642" y="33396"/>
                  </a:lnTo>
                  <a:lnTo>
                    <a:pt x="48811" y="34170"/>
                  </a:lnTo>
                  <a:lnTo>
                    <a:pt x="52385" y="35481"/>
                  </a:lnTo>
                  <a:lnTo>
                    <a:pt x="58471" y="39053"/>
                  </a:lnTo>
                  <a:lnTo>
                    <a:pt x="63823" y="43286"/>
                  </a:lnTo>
                  <a:lnTo>
                    <a:pt x="69641" y="48607"/>
                  </a:lnTo>
                  <a:lnTo>
                    <a:pt x="87086" y="65707"/>
                  </a:lnTo>
                  <a:lnTo>
                    <a:pt x="90601" y="68411"/>
                  </a:lnTo>
                  <a:lnTo>
                    <a:pt x="94532" y="71008"/>
                  </a:lnTo>
                  <a:lnTo>
                    <a:pt x="98740" y="73533"/>
                  </a:lnTo>
                  <a:lnTo>
                    <a:pt x="102339" y="76803"/>
                  </a:lnTo>
                  <a:lnTo>
                    <a:pt x="105532" y="80571"/>
                  </a:lnTo>
                  <a:lnTo>
                    <a:pt x="108454" y="84671"/>
                  </a:lnTo>
                  <a:lnTo>
                    <a:pt x="111196" y="88991"/>
                  </a:lnTo>
                  <a:lnTo>
                    <a:pt x="113819" y="93458"/>
                  </a:lnTo>
                  <a:lnTo>
                    <a:pt x="116360" y="98024"/>
                  </a:lnTo>
                  <a:lnTo>
                    <a:pt x="119642" y="102656"/>
                  </a:lnTo>
                  <a:lnTo>
                    <a:pt x="123418" y="107331"/>
                  </a:lnTo>
                  <a:lnTo>
                    <a:pt x="127522" y="112036"/>
                  </a:lnTo>
                  <a:lnTo>
                    <a:pt x="134200" y="119379"/>
                  </a:lnTo>
                  <a:lnTo>
                    <a:pt x="137091" y="122449"/>
                  </a:lnTo>
                  <a:lnTo>
                    <a:pt x="139813" y="126082"/>
                  </a:lnTo>
                  <a:lnTo>
                    <a:pt x="142421" y="130092"/>
                  </a:lnTo>
                  <a:lnTo>
                    <a:pt x="144953" y="134354"/>
                  </a:lnTo>
                  <a:lnTo>
                    <a:pt x="147435" y="138782"/>
                  </a:lnTo>
                  <a:lnTo>
                    <a:pt x="152310" y="147935"/>
                  </a:lnTo>
                  <a:lnTo>
                    <a:pt x="154721" y="151805"/>
                  </a:lnTo>
                  <a:lnTo>
                    <a:pt x="159517" y="158221"/>
                  </a:lnTo>
                  <a:lnTo>
                    <a:pt x="161907" y="161837"/>
                  </a:lnTo>
                  <a:lnTo>
                    <a:pt x="164294" y="165835"/>
                  </a:lnTo>
                  <a:lnTo>
                    <a:pt x="166680" y="170088"/>
                  </a:lnTo>
                  <a:lnTo>
                    <a:pt x="169063" y="173718"/>
                  </a:lnTo>
                  <a:lnTo>
                    <a:pt x="173829" y="179866"/>
                  </a:lnTo>
                  <a:lnTo>
                    <a:pt x="178593" y="185245"/>
                  </a:lnTo>
                  <a:lnTo>
                    <a:pt x="183356" y="190281"/>
                  </a:lnTo>
                  <a:lnTo>
                    <a:pt x="200025" y="20716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126"/>
            <p:cNvSpPr/>
            <p:nvPr/>
          </p:nvSpPr>
          <p:spPr>
            <a:xfrm>
              <a:off x="4093368" y="3986212"/>
              <a:ext cx="178595" cy="235745"/>
            </a:xfrm>
            <a:custGeom>
              <a:avLst/>
              <a:gdLst/>
              <a:ahLst/>
              <a:cxnLst/>
              <a:rect l="0" t="0" r="0" b="0"/>
              <a:pathLst>
                <a:path w="178595" h="235745">
                  <a:moveTo>
                    <a:pt x="178594" y="0"/>
                  </a:moveTo>
                  <a:lnTo>
                    <a:pt x="178594" y="6151"/>
                  </a:lnTo>
                  <a:lnTo>
                    <a:pt x="174802" y="10642"/>
                  </a:lnTo>
                  <a:lnTo>
                    <a:pt x="170823" y="16901"/>
                  </a:lnTo>
                  <a:lnTo>
                    <a:pt x="168651" y="20792"/>
                  </a:lnTo>
                  <a:lnTo>
                    <a:pt x="164120" y="29349"/>
                  </a:lnTo>
                  <a:lnTo>
                    <a:pt x="154745" y="47778"/>
                  </a:lnTo>
                  <a:lnTo>
                    <a:pt x="146026" y="59633"/>
                  </a:lnTo>
                  <a:lnTo>
                    <a:pt x="105973" y="110891"/>
                  </a:lnTo>
                  <a:lnTo>
                    <a:pt x="97636" y="122346"/>
                  </a:lnTo>
                  <a:lnTo>
                    <a:pt x="91285" y="131570"/>
                  </a:lnTo>
                  <a:lnTo>
                    <a:pt x="85463" y="139307"/>
                  </a:lnTo>
                  <a:lnTo>
                    <a:pt x="79994" y="146053"/>
                  </a:lnTo>
                  <a:lnTo>
                    <a:pt x="74761" y="152137"/>
                  </a:lnTo>
                  <a:lnTo>
                    <a:pt x="70479" y="157781"/>
                  </a:lnTo>
                  <a:lnTo>
                    <a:pt x="66830" y="163132"/>
                  </a:lnTo>
                  <a:lnTo>
                    <a:pt x="63603" y="168285"/>
                  </a:lnTo>
                  <a:lnTo>
                    <a:pt x="59864" y="173309"/>
                  </a:lnTo>
                  <a:lnTo>
                    <a:pt x="55785" y="178246"/>
                  </a:lnTo>
                  <a:lnTo>
                    <a:pt x="51478" y="183124"/>
                  </a:lnTo>
                  <a:lnTo>
                    <a:pt x="42458" y="192779"/>
                  </a:lnTo>
                  <a:lnTo>
                    <a:pt x="27526" y="208119"/>
                  </a:lnTo>
                  <a:lnTo>
                    <a:pt x="24701" y="211771"/>
                  </a:lnTo>
                  <a:lnTo>
                    <a:pt x="22024" y="215793"/>
                  </a:lnTo>
                  <a:lnTo>
                    <a:pt x="19445" y="220062"/>
                  </a:lnTo>
                  <a:lnTo>
                    <a:pt x="16932" y="222908"/>
                  </a:lnTo>
                  <a:lnTo>
                    <a:pt x="14463" y="224805"/>
                  </a:lnTo>
                  <a:lnTo>
                    <a:pt x="12024" y="226070"/>
                  </a:lnTo>
                  <a:lnTo>
                    <a:pt x="10397" y="227707"/>
                  </a:lnTo>
                  <a:lnTo>
                    <a:pt x="9313" y="229593"/>
                  </a:lnTo>
                  <a:lnTo>
                    <a:pt x="8590" y="231643"/>
                  </a:lnTo>
                  <a:lnTo>
                    <a:pt x="7314" y="233010"/>
                  </a:lnTo>
                  <a:lnTo>
                    <a:pt x="5670" y="233921"/>
                  </a:lnTo>
                  <a:lnTo>
                    <a:pt x="0" y="2357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127"/>
            <p:cNvSpPr/>
            <p:nvPr/>
          </p:nvSpPr>
          <p:spPr>
            <a:xfrm>
              <a:off x="4407693" y="3900515"/>
              <a:ext cx="171451" cy="154024"/>
            </a:xfrm>
            <a:custGeom>
              <a:avLst/>
              <a:gdLst/>
              <a:ahLst/>
              <a:cxnLst/>
              <a:rect l="0" t="0" r="0" b="0"/>
              <a:pathLst>
                <a:path w="171451" h="154024">
                  <a:moveTo>
                    <a:pt x="0" y="14260"/>
                  </a:moveTo>
                  <a:lnTo>
                    <a:pt x="3793" y="14260"/>
                  </a:lnTo>
                  <a:lnTo>
                    <a:pt x="5704" y="13466"/>
                  </a:lnTo>
                  <a:lnTo>
                    <a:pt x="9943" y="10467"/>
                  </a:lnTo>
                  <a:lnTo>
                    <a:pt x="14223" y="6984"/>
                  </a:lnTo>
                  <a:lnTo>
                    <a:pt x="17699" y="3618"/>
                  </a:lnTo>
                  <a:lnTo>
                    <a:pt x="19737" y="2402"/>
                  </a:lnTo>
                  <a:lnTo>
                    <a:pt x="24118" y="1053"/>
                  </a:lnTo>
                  <a:lnTo>
                    <a:pt x="27192" y="692"/>
                  </a:lnTo>
                  <a:lnTo>
                    <a:pt x="30828" y="452"/>
                  </a:lnTo>
                  <a:lnTo>
                    <a:pt x="38308" y="186"/>
                  </a:lnTo>
                  <a:lnTo>
                    <a:pt x="46981" y="35"/>
                  </a:lnTo>
                  <a:lnTo>
                    <a:pt x="52102" y="0"/>
                  </a:lnTo>
                  <a:lnTo>
                    <a:pt x="55372" y="785"/>
                  </a:lnTo>
                  <a:lnTo>
                    <a:pt x="59140" y="2101"/>
                  </a:lnTo>
                  <a:lnTo>
                    <a:pt x="63240" y="3773"/>
                  </a:lnTo>
                  <a:lnTo>
                    <a:pt x="66766" y="5681"/>
                  </a:lnTo>
                  <a:lnTo>
                    <a:pt x="69911" y="7747"/>
                  </a:lnTo>
                  <a:lnTo>
                    <a:pt x="72801" y="9918"/>
                  </a:lnTo>
                  <a:lnTo>
                    <a:pt x="78129" y="14447"/>
                  </a:lnTo>
                  <a:lnTo>
                    <a:pt x="83144" y="19105"/>
                  </a:lnTo>
                  <a:lnTo>
                    <a:pt x="88017" y="23821"/>
                  </a:lnTo>
                  <a:lnTo>
                    <a:pt x="91222" y="30159"/>
                  </a:lnTo>
                  <a:lnTo>
                    <a:pt x="94946" y="39147"/>
                  </a:lnTo>
                  <a:lnTo>
                    <a:pt x="99016" y="49901"/>
                  </a:lnTo>
                  <a:lnTo>
                    <a:pt x="101730" y="58658"/>
                  </a:lnTo>
                  <a:lnTo>
                    <a:pt x="103539" y="66084"/>
                  </a:lnTo>
                  <a:lnTo>
                    <a:pt x="104745" y="72621"/>
                  </a:lnTo>
                  <a:lnTo>
                    <a:pt x="105549" y="78567"/>
                  </a:lnTo>
                  <a:lnTo>
                    <a:pt x="106085" y="84119"/>
                  </a:lnTo>
                  <a:lnTo>
                    <a:pt x="106442" y="89408"/>
                  </a:lnTo>
                  <a:lnTo>
                    <a:pt x="105886" y="93727"/>
                  </a:lnTo>
                  <a:lnTo>
                    <a:pt x="104722" y="97400"/>
                  </a:lnTo>
                  <a:lnTo>
                    <a:pt x="97151" y="112792"/>
                  </a:lnTo>
                  <a:lnTo>
                    <a:pt x="94929" y="116460"/>
                  </a:lnTo>
                  <a:lnTo>
                    <a:pt x="92655" y="119700"/>
                  </a:lnTo>
                  <a:lnTo>
                    <a:pt x="90346" y="122652"/>
                  </a:lnTo>
                  <a:lnTo>
                    <a:pt x="88012" y="125415"/>
                  </a:lnTo>
                  <a:lnTo>
                    <a:pt x="85662" y="128051"/>
                  </a:lnTo>
                  <a:lnTo>
                    <a:pt x="80935" y="133096"/>
                  </a:lnTo>
                  <a:lnTo>
                    <a:pt x="76188" y="137984"/>
                  </a:lnTo>
                  <a:lnTo>
                    <a:pt x="73017" y="140399"/>
                  </a:lnTo>
                  <a:lnTo>
                    <a:pt x="69316" y="142802"/>
                  </a:lnTo>
                  <a:lnTo>
                    <a:pt x="65261" y="145198"/>
                  </a:lnTo>
                  <a:lnTo>
                    <a:pt x="61764" y="146796"/>
                  </a:lnTo>
                  <a:lnTo>
                    <a:pt x="58639" y="147861"/>
                  </a:lnTo>
                  <a:lnTo>
                    <a:pt x="55761" y="148571"/>
                  </a:lnTo>
                  <a:lnTo>
                    <a:pt x="50447" y="149360"/>
                  </a:lnTo>
                  <a:lnTo>
                    <a:pt x="47920" y="149570"/>
                  </a:lnTo>
                  <a:lnTo>
                    <a:pt x="44647" y="150504"/>
                  </a:lnTo>
                  <a:lnTo>
                    <a:pt x="40877" y="151920"/>
                  </a:lnTo>
                  <a:lnTo>
                    <a:pt x="36776" y="153658"/>
                  </a:lnTo>
                  <a:lnTo>
                    <a:pt x="33249" y="154023"/>
                  </a:lnTo>
                  <a:lnTo>
                    <a:pt x="30103" y="153473"/>
                  </a:lnTo>
                  <a:lnTo>
                    <a:pt x="27213" y="152313"/>
                  </a:lnTo>
                  <a:lnTo>
                    <a:pt x="21885" y="151023"/>
                  </a:lnTo>
                  <a:lnTo>
                    <a:pt x="15788" y="150195"/>
                  </a:lnTo>
                  <a:lnTo>
                    <a:pt x="10940" y="146259"/>
                  </a:lnTo>
                  <a:lnTo>
                    <a:pt x="7478" y="143147"/>
                  </a:lnTo>
                  <a:lnTo>
                    <a:pt x="7242" y="139143"/>
                  </a:lnTo>
                  <a:lnTo>
                    <a:pt x="7173" y="136723"/>
                  </a:lnTo>
                  <a:lnTo>
                    <a:pt x="10945" y="132213"/>
                  </a:lnTo>
                  <a:lnTo>
                    <a:pt x="12060" y="130202"/>
                  </a:lnTo>
                  <a:lnTo>
                    <a:pt x="13298" y="125850"/>
                  </a:lnTo>
                  <a:lnTo>
                    <a:pt x="15964" y="121270"/>
                  </a:lnTo>
                  <a:lnTo>
                    <a:pt x="17787" y="118937"/>
                  </a:lnTo>
                  <a:lnTo>
                    <a:pt x="20589" y="117382"/>
                  </a:lnTo>
                  <a:lnTo>
                    <a:pt x="24045" y="116346"/>
                  </a:lnTo>
                  <a:lnTo>
                    <a:pt x="27937" y="115654"/>
                  </a:lnTo>
                  <a:lnTo>
                    <a:pt x="32118" y="114400"/>
                  </a:lnTo>
                  <a:lnTo>
                    <a:pt x="36494" y="112770"/>
                  </a:lnTo>
                  <a:lnTo>
                    <a:pt x="40998" y="110889"/>
                  </a:lnTo>
                  <a:lnTo>
                    <a:pt x="44794" y="109636"/>
                  </a:lnTo>
                  <a:lnTo>
                    <a:pt x="48120" y="108800"/>
                  </a:lnTo>
                  <a:lnTo>
                    <a:pt x="51130" y="108243"/>
                  </a:lnTo>
                  <a:lnTo>
                    <a:pt x="54725" y="107077"/>
                  </a:lnTo>
                  <a:lnTo>
                    <a:pt x="58708" y="105507"/>
                  </a:lnTo>
                  <a:lnTo>
                    <a:pt x="62951" y="103666"/>
                  </a:lnTo>
                  <a:lnTo>
                    <a:pt x="67368" y="102439"/>
                  </a:lnTo>
                  <a:lnTo>
                    <a:pt x="71900" y="101621"/>
                  </a:lnTo>
                  <a:lnTo>
                    <a:pt x="76509" y="101076"/>
                  </a:lnTo>
                  <a:lnTo>
                    <a:pt x="81168" y="100712"/>
                  </a:lnTo>
                  <a:lnTo>
                    <a:pt x="85862" y="100469"/>
                  </a:lnTo>
                  <a:lnTo>
                    <a:pt x="90579" y="100307"/>
                  </a:lnTo>
                  <a:lnTo>
                    <a:pt x="94518" y="100994"/>
                  </a:lnTo>
                  <a:lnTo>
                    <a:pt x="97937" y="102245"/>
                  </a:lnTo>
                  <a:lnTo>
                    <a:pt x="101010" y="103872"/>
                  </a:lnTo>
                  <a:lnTo>
                    <a:pt x="104647" y="104958"/>
                  </a:lnTo>
                  <a:lnTo>
                    <a:pt x="108658" y="105681"/>
                  </a:lnTo>
                  <a:lnTo>
                    <a:pt x="112920" y="106164"/>
                  </a:lnTo>
                  <a:lnTo>
                    <a:pt x="116555" y="107279"/>
                  </a:lnTo>
                  <a:lnTo>
                    <a:pt x="119772" y="108816"/>
                  </a:lnTo>
                  <a:lnTo>
                    <a:pt x="122711" y="110635"/>
                  </a:lnTo>
                  <a:lnTo>
                    <a:pt x="125464" y="111847"/>
                  </a:lnTo>
                  <a:lnTo>
                    <a:pt x="130639" y="113194"/>
                  </a:lnTo>
                  <a:lnTo>
                    <a:pt x="133924" y="114348"/>
                  </a:lnTo>
                  <a:lnTo>
                    <a:pt x="137702" y="115909"/>
                  </a:lnTo>
                  <a:lnTo>
                    <a:pt x="141808" y="117745"/>
                  </a:lnTo>
                  <a:lnTo>
                    <a:pt x="145338" y="119762"/>
                  </a:lnTo>
                  <a:lnTo>
                    <a:pt x="148487" y="121901"/>
                  </a:lnTo>
                  <a:lnTo>
                    <a:pt x="151379" y="124120"/>
                  </a:lnTo>
                  <a:lnTo>
                    <a:pt x="156709" y="126587"/>
                  </a:lnTo>
                  <a:lnTo>
                    <a:pt x="159241" y="127244"/>
                  </a:lnTo>
                  <a:lnTo>
                    <a:pt x="164172" y="130092"/>
                  </a:lnTo>
                  <a:lnTo>
                    <a:pt x="171450" y="13570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128"/>
            <p:cNvSpPr/>
            <p:nvPr/>
          </p:nvSpPr>
          <p:spPr>
            <a:xfrm>
              <a:off x="4743450" y="4064793"/>
              <a:ext cx="157163" cy="7145"/>
            </a:xfrm>
            <a:custGeom>
              <a:avLst/>
              <a:gdLst/>
              <a:ahLst/>
              <a:cxnLst/>
              <a:rect l="0" t="0" r="0" b="0"/>
              <a:pathLst>
                <a:path w="157163" h="7145">
                  <a:moveTo>
                    <a:pt x="0" y="7144"/>
                  </a:moveTo>
                  <a:lnTo>
                    <a:pt x="41901" y="7144"/>
                  </a:lnTo>
                  <a:lnTo>
                    <a:pt x="45396" y="6351"/>
                  </a:lnTo>
                  <a:lnTo>
                    <a:pt x="48520" y="5028"/>
                  </a:lnTo>
                  <a:lnTo>
                    <a:pt x="51396" y="3352"/>
                  </a:lnTo>
                  <a:lnTo>
                    <a:pt x="54902" y="2235"/>
                  </a:lnTo>
                  <a:lnTo>
                    <a:pt x="58826" y="1490"/>
                  </a:lnTo>
                  <a:lnTo>
                    <a:pt x="63030" y="993"/>
                  </a:lnTo>
                  <a:lnTo>
                    <a:pt x="67419" y="662"/>
                  </a:lnTo>
                  <a:lnTo>
                    <a:pt x="71934" y="442"/>
                  </a:lnTo>
                  <a:lnTo>
                    <a:pt x="83755" y="131"/>
                  </a:lnTo>
                  <a:lnTo>
                    <a:pt x="120145" y="3"/>
                  </a:lnTo>
                  <a:lnTo>
                    <a:pt x="157162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129"/>
            <p:cNvSpPr/>
            <p:nvPr/>
          </p:nvSpPr>
          <p:spPr>
            <a:xfrm>
              <a:off x="5014912" y="3922008"/>
              <a:ext cx="213893" cy="257080"/>
            </a:xfrm>
            <a:custGeom>
              <a:avLst/>
              <a:gdLst/>
              <a:ahLst/>
              <a:cxnLst/>
              <a:rect l="0" t="0" r="0" b="0"/>
              <a:pathLst>
                <a:path w="213893" h="257080">
                  <a:moveTo>
                    <a:pt x="0" y="14198"/>
                  </a:moveTo>
                  <a:lnTo>
                    <a:pt x="11378" y="10406"/>
                  </a:lnTo>
                  <a:lnTo>
                    <a:pt x="15523" y="9288"/>
                  </a:lnTo>
                  <a:lnTo>
                    <a:pt x="19079" y="8543"/>
                  </a:lnTo>
                  <a:lnTo>
                    <a:pt x="22245" y="8047"/>
                  </a:lnTo>
                  <a:lnTo>
                    <a:pt x="25943" y="7716"/>
                  </a:lnTo>
                  <a:lnTo>
                    <a:pt x="29995" y="7495"/>
                  </a:lnTo>
                  <a:lnTo>
                    <a:pt x="34284" y="7349"/>
                  </a:lnTo>
                  <a:lnTo>
                    <a:pt x="38731" y="6457"/>
                  </a:lnTo>
                  <a:lnTo>
                    <a:pt x="43283" y="5068"/>
                  </a:lnTo>
                  <a:lnTo>
                    <a:pt x="47906" y="3349"/>
                  </a:lnTo>
                  <a:lnTo>
                    <a:pt x="52574" y="2203"/>
                  </a:lnTo>
                  <a:lnTo>
                    <a:pt x="57275" y="1438"/>
                  </a:lnTo>
                  <a:lnTo>
                    <a:pt x="61996" y="929"/>
                  </a:lnTo>
                  <a:lnTo>
                    <a:pt x="66731" y="590"/>
                  </a:lnTo>
                  <a:lnTo>
                    <a:pt x="71475" y="363"/>
                  </a:lnTo>
                  <a:lnTo>
                    <a:pt x="83620" y="45"/>
                  </a:lnTo>
                  <a:lnTo>
                    <a:pt x="86702" y="0"/>
                  </a:lnTo>
                  <a:lnTo>
                    <a:pt x="90346" y="764"/>
                  </a:lnTo>
                  <a:lnTo>
                    <a:pt x="94362" y="2067"/>
                  </a:lnTo>
                  <a:lnTo>
                    <a:pt x="98627" y="3729"/>
                  </a:lnTo>
                  <a:lnTo>
                    <a:pt x="102264" y="4837"/>
                  </a:lnTo>
                  <a:lnTo>
                    <a:pt x="108421" y="6069"/>
                  </a:lnTo>
                  <a:lnTo>
                    <a:pt x="111969" y="7191"/>
                  </a:lnTo>
                  <a:lnTo>
                    <a:pt x="115921" y="8733"/>
                  </a:lnTo>
                  <a:lnTo>
                    <a:pt x="120143" y="10555"/>
                  </a:lnTo>
                  <a:lnTo>
                    <a:pt x="122958" y="12563"/>
                  </a:lnTo>
                  <a:lnTo>
                    <a:pt x="124834" y="14695"/>
                  </a:lnTo>
                  <a:lnTo>
                    <a:pt x="127713" y="19182"/>
                  </a:lnTo>
                  <a:lnTo>
                    <a:pt x="133796" y="26169"/>
                  </a:lnTo>
                  <a:lnTo>
                    <a:pt x="138311" y="30896"/>
                  </a:lnTo>
                  <a:lnTo>
                    <a:pt x="139833" y="34061"/>
                  </a:lnTo>
                  <a:lnTo>
                    <a:pt x="141522" y="41812"/>
                  </a:lnTo>
                  <a:lnTo>
                    <a:pt x="141180" y="45307"/>
                  </a:lnTo>
                  <a:lnTo>
                    <a:pt x="140158" y="48431"/>
                  </a:lnTo>
                  <a:lnTo>
                    <a:pt x="138682" y="51308"/>
                  </a:lnTo>
                  <a:lnTo>
                    <a:pt x="137043" y="58737"/>
                  </a:lnTo>
                  <a:lnTo>
                    <a:pt x="136606" y="62941"/>
                  </a:lnTo>
                  <a:lnTo>
                    <a:pt x="135521" y="66537"/>
                  </a:lnTo>
                  <a:lnTo>
                    <a:pt x="132198" y="72650"/>
                  </a:lnTo>
                  <a:lnTo>
                    <a:pt x="125866" y="80553"/>
                  </a:lnTo>
                  <a:lnTo>
                    <a:pt x="122804" y="83041"/>
                  </a:lnTo>
                  <a:lnTo>
                    <a:pt x="119176" y="85493"/>
                  </a:lnTo>
                  <a:lnTo>
                    <a:pt x="115169" y="87922"/>
                  </a:lnTo>
                  <a:lnTo>
                    <a:pt x="108601" y="94854"/>
                  </a:lnTo>
                  <a:lnTo>
                    <a:pt x="103036" y="102433"/>
                  </a:lnTo>
                  <a:lnTo>
                    <a:pt x="97917" y="108447"/>
                  </a:lnTo>
                  <a:lnTo>
                    <a:pt x="95441" y="110368"/>
                  </a:lnTo>
                  <a:lnTo>
                    <a:pt x="90573" y="112503"/>
                  </a:lnTo>
                  <a:lnTo>
                    <a:pt x="85763" y="115568"/>
                  </a:lnTo>
                  <a:lnTo>
                    <a:pt x="83369" y="117496"/>
                  </a:lnTo>
                  <a:lnTo>
                    <a:pt x="80979" y="118782"/>
                  </a:lnTo>
                  <a:lnTo>
                    <a:pt x="76207" y="120211"/>
                  </a:lnTo>
                  <a:lnTo>
                    <a:pt x="71441" y="120846"/>
                  </a:lnTo>
                  <a:lnTo>
                    <a:pt x="64319" y="121352"/>
                  </a:lnTo>
                  <a:lnTo>
                    <a:pt x="64305" y="121354"/>
                  </a:lnTo>
                  <a:lnTo>
                    <a:pt x="68090" y="121354"/>
                  </a:lnTo>
                  <a:lnTo>
                    <a:pt x="69206" y="120560"/>
                  </a:lnTo>
                  <a:lnTo>
                    <a:pt x="69949" y="119237"/>
                  </a:lnTo>
                  <a:lnTo>
                    <a:pt x="70446" y="117562"/>
                  </a:lnTo>
                  <a:lnTo>
                    <a:pt x="72364" y="115651"/>
                  </a:lnTo>
                  <a:lnTo>
                    <a:pt x="78728" y="111411"/>
                  </a:lnTo>
                  <a:lnTo>
                    <a:pt x="84732" y="108998"/>
                  </a:lnTo>
                  <a:lnTo>
                    <a:pt x="90841" y="107131"/>
                  </a:lnTo>
                  <a:lnTo>
                    <a:pt x="94692" y="105522"/>
                  </a:lnTo>
                  <a:lnTo>
                    <a:pt x="98847" y="103655"/>
                  </a:lnTo>
                  <a:lnTo>
                    <a:pt x="103204" y="102412"/>
                  </a:lnTo>
                  <a:lnTo>
                    <a:pt x="107697" y="101582"/>
                  </a:lnTo>
                  <a:lnTo>
                    <a:pt x="112279" y="101029"/>
                  </a:lnTo>
                  <a:lnTo>
                    <a:pt x="116922" y="100660"/>
                  </a:lnTo>
                  <a:lnTo>
                    <a:pt x="121604" y="100415"/>
                  </a:lnTo>
                  <a:lnTo>
                    <a:pt x="131041" y="100141"/>
                  </a:lnTo>
                  <a:lnTo>
                    <a:pt x="154791" y="99952"/>
                  </a:lnTo>
                  <a:lnTo>
                    <a:pt x="158757" y="100736"/>
                  </a:lnTo>
                  <a:lnTo>
                    <a:pt x="165279" y="103724"/>
                  </a:lnTo>
                  <a:lnTo>
                    <a:pt x="177207" y="109868"/>
                  </a:lnTo>
                  <a:lnTo>
                    <a:pt x="180844" y="112110"/>
                  </a:lnTo>
                  <a:lnTo>
                    <a:pt x="187002" y="116716"/>
                  </a:lnTo>
                  <a:lnTo>
                    <a:pt x="192385" y="121409"/>
                  </a:lnTo>
                  <a:lnTo>
                    <a:pt x="197423" y="126141"/>
                  </a:lnTo>
                  <a:lnTo>
                    <a:pt x="202309" y="130890"/>
                  </a:lnTo>
                  <a:lnTo>
                    <a:pt x="207126" y="137763"/>
                  </a:lnTo>
                  <a:lnTo>
                    <a:pt x="211119" y="145316"/>
                  </a:lnTo>
                  <a:lnTo>
                    <a:pt x="212894" y="151318"/>
                  </a:lnTo>
                  <a:lnTo>
                    <a:pt x="213892" y="159161"/>
                  </a:lnTo>
                  <a:lnTo>
                    <a:pt x="212009" y="166203"/>
                  </a:lnTo>
                  <a:lnTo>
                    <a:pt x="208526" y="173831"/>
                  </a:lnTo>
                  <a:lnTo>
                    <a:pt x="204332" y="179867"/>
                  </a:lnTo>
                  <a:lnTo>
                    <a:pt x="202897" y="183381"/>
                  </a:lnTo>
                  <a:lnTo>
                    <a:pt x="201940" y="187312"/>
                  </a:lnTo>
                  <a:lnTo>
                    <a:pt x="201302" y="191520"/>
                  </a:lnTo>
                  <a:lnTo>
                    <a:pt x="199289" y="195912"/>
                  </a:lnTo>
                  <a:lnTo>
                    <a:pt x="196360" y="200429"/>
                  </a:lnTo>
                  <a:lnTo>
                    <a:pt x="192819" y="205027"/>
                  </a:lnTo>
                  <a:lnTo>
                    <a:pt x="184109" y="212061"/>
                  </a:lnTo>
                  <a:lnTo>
                    <a:pt x="171952" y="220719"/>
                  </a:lnTo>
                  <a:lnTo>
                    <a:pt x="157497" y="230460"/>
                  </a:lnTo>
                  <a:lnTo>
                    <a:pt x="146273" y="237748"/>
                  </a:lnTo>
                  <a:lnTo>
                    <a:pt x="137203" y="243400"/>
                  </a:lnTo>
                  <a:lnTo>
                    <a:pt x="129569" y="247962"/>
                  </a:lnTo>
                  <a:lnTo>
                    <a:pt x="122892" y="251003"/>
                  </a:lnTo>
                  <a:lnTo>
                    <a:pt x="116853" y="253030"/>
                  </a:lnTo>
                  <a:lnTo>
                    <a:pt x="111239" y="254382"/>
                  </a:lnTo>
                  <a:lnTo>
                    <a:pt x="106703" y="255283"/>
                  </a:lnTo>
                  <a:lnTo>
                    <a:pt x="102886" y="255884"/>
                  </a:lnTo>
                  <a:lnTo>
                    <a:pt x="99547" y="256285"/>
                  </a:lnTo>
                  <a:lnTo>
                    <a:pt x="95734" y="256552"/>
                  </a:lnTo>
                  <a:lnTo>
                    <a:pt x="91604" y="256729"/>
                  </a:lnTo>
                  <a:lnTo>
                    <a:pt x="82782" y="256927"/>
                  </a:lnTo>
                  <a:lnTo>
                    <a:pt x="51373" y="257079"/>
                  </a:lnTo>
                  <a:lnTo>
                    <a:pt x="47742" y="256288"/>
                  </a:lnTo>
                  <a:lnTo>
                    <a:pt x="38840" y="252175"/>
                  </a:lnTo>
                  <a:lnTo>
                    <a:pt x="33667" y="250934"/>
                  </a:lnTo>
                  <a:lnTo>
                    <a:pt x="28722" y="250383"/>
                  </a:lnTo>
                  <a:lnTo>
                    <a:pt x="21858" y="249967"/>
                  </a:lnTo>
                  <a:lnTo>
                    <a:pt x="14288" y="24994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130"/>
            <p:cNvSpPr/>
            <p:nvPr/>
          </p:nvSpPr>
          <p:spPr>
            <a:xfrm>
              <a:off x="5343525" y="4007643"/>
              <a:ext cx="178594" cy="171451"/>
            </a:xfrm>
            <a:custGeom>
              <a:avLst/>
              <a:gdLst/>
              <a:ahLst/>
              <a:cxnLst/>
              <a:rect l="0" t="0" r="0" b="0"/>
              <a:pathLst>
                <a:path w="178594" h="171451">
                  <a:moveTo>
                    <a:pt x="0" y="0"/>
                  </a:moveTo>
                  <a:lnTo>
                    <a:pt x="3792" y="0"/>
                  </a:lnTo>
                  <a:lnTo>
                    <a:pt x="4909" y="794"/>
                  </a:lnTo>
                  <a:lnTo>
                    <a:pt x="5654" y="2117"/>
                  </a:lnTo>
                  <a:lnTo>
                    <a:pt x="6151" y="3793"/>
                  </a:lnTo>
                  <a:lnTo>
                    <a:pt x="7275" y="4910"/>
                  </a:lnTo>
                  <a:lnTo>
                    <a:pt x="8819" y="5655"/>
                  </a:lnTo>
                  <a:lnTo>
                    <a:pt x="10641" y="6151"/>
                  </a:lnTo>
                  <a:lnTo>
                    <a:pt x="14783" y="8820"/>
                  </a:lnTo>
                  <a:lnTo>
                    <a:pt x="19270" y="12651"/>
                  </a:lnTo>
                  <a:lnTo>
                    <a:pt x="23910" y="17000"/>
                  </a:lnTo>
                  <a:lnTo>
                    <a:pt x="27052" y="19271"/>
                  </a:lnTo>
                  <a:lnTo>
                    <a:pt x="30735" y="21579"/>
                  </a:lnTo>
                  <a:lnTo>
                    <a:pt x="34778" y="23911"/>
                  </a:lnTo>
                  <a:lnTo>
                    <a:pt x="38266" y="26259"/>
                  </a:lnTo>
                  <a:lnTo>
                    <a:pt x="41386" y="28619"/>
                  </a:lnTo>
                  <a:lnTo>
                    <a:pt x="44260" y="30986"/>
                  </a:lnTo>
                  <a:lnTo>
                    <a:pt x="47762" y="33357"/>
                  </a:lnTo>
                  <a:lnTo>
                    <a:pt x="51685" y="35732"/>
                  </a:lnTo>
                  <a:lnTo>
                    <a:pt x="55888" y="38109"/>
                  </a:lnTo>
                  <a:lnTo>
                    <a:pt x="59484" y="41281"/>
                  </a:lnTo>
                  <a:lnTo>
                    <a:pt x="62674" y="44984"/>
                  </a:lnTo>
                  <a:lnTo>
                    <a:pt x="65595" y="49039"/>
                  </a:lnTo>
                  <a:lnTo>
                    <a:pt x="69130" y="52536"/>
                  </a:lnTo>
                  <a:lnTo>
                    <a:pt x="73074" y="55662"/>
                  </a:lnTo>
                  <a:lnTo>
                    <a:pt x="77291" y="58540"/>
                  </a:lnTo>
                  <a:lnTo>
                    <a:pt x="85658" y="66808"/>
                  </a:lnTo>
                  <a:lnTo>
                    <a:pt x="96793" y="78670"/>
                  </a:lnTo>
                  <a:lnTo>
                    <a:pt x="109772" y="92928"/>
                  </a:lnTo>
                  <a:lnTo>
                    <a:pt x="120013" y="103227"/>
                  </a:lnTo>
                  <a:lnTo>
                    <a:pt x="128427" y="110887"/>
                  </a:lnTo>
                  <a:lnTo>
                    <a:pt x="135624" y="116787"/>
                  </a:lnTo>
                  <a:lnTo>
                    <a:pt x="141216" y="122308"/>
                  </a:lnTo>
                  <a:lnTo>
                    <a:pt x="145738" y="127577"/>
                  </a:lnTo>
                  <a:lnTo>
                    <a:pt x="149546" y="132676"/>
                  </a:lnTo>
                  <a:lnTo>
                    <a:pt x="152878" y="136870"/>
                  </a:lnTo>
                  <a:lnTo>
                    <a:pt x="155894" y="140459"/>
                  </a:lnTo>
                  <a:lnTo>
                    <a:pt x="158698" y="143646"/>
                  </a:lnTo>
                  <a:lnTo>
                    <a:pt x="160567" y="146564"/>
                  </a:lnTo>
                  <a:lnTo>
                    <a:pt x="161814" y="149303"/>
                  </a:lnTo>
                  <a:lnTo>
                    <a:pt x="162644" y="151924"/>
                  </a:lnTo>
                  <a:lnTo>
                    <a:pt x="165684" y="156951"/>
                  </a:lnTo>
                  <a:lnTo>
                    <a:pt x="169681" y="161831"/>
                  </a:lnTo>
                  <a:lnTo>
                    <a:pt x="174103" y="166646"/>
                  </a:lnTo>
                  <a:lnTo>
                    <a:pt x="178593" y="1714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131"/>
            <p:cNvSpPr/>
            <p:nvPr/>
          </p:nvSpPr>
          <p:spPr>
            <a:xfrm>
              <a:off x="5350668" y="4000500"/>
              <a:ext cx="164308" cy="214313"/>
            </a:xfrm>
            <a:custGeom>
              <a:avLst/>
              <a:gdLst/>
              <a:ahLst/>
              <a:cxnLst/>
              <a:rect l="0" t="0" r="0" b="0"/>
              <a:pathLst>
                <a:path w="164308" h="214313">
                  <a:moveTo>
                    <a:pt x="164307" y="0"/>
                  </a:moveTo>
                  <a:lnTo>
                    <a:pt x="160515" y="0"/>
                  </a:lnTo>
                  <a:lnTo>
                    <a:pt x="159397" y="794"/>
                  </a:lnTo>
                  <a:lnTo>
                    <a:pt x="158653" y="2116"/>
                  </a:lnTo>
                  <a:lnTo>
                    <a:pt x="157825" y="5703"/>
                  </a:lnTo>
                  <a:lnTo>
                    <a:pt x="157457" y="9943"/>
                  </a:lnTo>
                  <a:lnTo>
                    <a:pt x="156565" y="12184"/>
                  </a:lnTo>
                  <a:lnTo>
                    <a:pt x="151518" y="19926"/>
                  </a:lnTo>
                  <a:lnTo>
                    <a:pt x="149431" y="23603"/>
                  </a:lnTo>
                  <a:lnTo>
                    <a:pt x="144996" y="31921"/>
                  </a:lnTo>
                  <a:lnTo>
                    <a:pt x="140378" y="40910"/>
                  </a:lnTo>
                  <a:lnTo>
                    <a:pt x="137242" y="45529"/>
                  </a:lnTo>
                  <a:lnTo>
                    <a:pt x="133563" y="50196"/>
                  </a:lnTo>
                  <a:lnTo>
                    <a:pt x="129523" y="54895"/>
                  </a:lnTo>
                  <a:lnTo>
                    <a:pt x="126037" y="60409"/>
                  </a:lnTo>
                  <a:lnTo>
                    <a:pt x="122918" y="66467"/>
                  </a:lnTo>
                  <a:lnTo>
                    <a:pt x="120046" y="72886"/>
                  </a:lnTo>
                  <a:lnTo>
                    <a:pt x="116544" y="78753"/>
                  </a:lnTo>
                  <a:lnTo>
                    <a:pt x="112621" y="84252"/>
                  </a:lnTo>
                  <a:lnTo>
                    <a:pt x="108418" y="89506"/>
                  </a:lnTo>
                  <a:lnTo>
                    <a:pt x="104029" y="94595"/>
                  </a:lnTo>
                  <a:lnTo>
                    <a:pt x="99515" y="99576"/>
                  </a:lnTo>
                  <a:lnTo>
                    <a:pt x="94919" y="104484"/>
                  </a:lnTo>
                  <a:lnTo>
                    <a:pt x="91061" y="109344"/>
                  </a:lnTo>
                  <a:lnTo>
                    <a:pt x="87695" y="114171"/>
                  </a:lnTo>
                  <a:lnTo>
                    <a:pt x="81044" y="124561"/>
                  </a:lnTo>
                  <a:lnTo>
                    <a:pt x="72797" y="137117"/>
                  </a:lnTo>
                  <a:lnTo>
                    <a:pt x="69169" y="143005"/>
                  </a:lnTo>
                  <a:lnTo>
                    <a:pt x="65957" y="148518"/>
                  </a:lnTo>
                  <a:lnTo>
                    <a:pt x="63021" y="153780"/>
                  </a:lnTo>
                  <a:lnTo>
                    <a:pt x="59476" y="158083"/>
                  </a:lnTo>
                  <a:lnTo>
                    <a:pt x="55526" y="161745"/>
                  </a:lnTo>
                  <a:lnTo>
                    <a:pt x="51305" y="164980"/>
                  </a:lnTo>
                  <a:lnTo>
                    <a:pt x="47697" y="168724"/>
                  </a:lnTo>
                  <a:lnTo>
                    <a:pt x="44499" y="172808"/>
                  </a:lnTo>
                  <a:lnTo>
                    <a:pt x="41572" y="177117"/>
                  </a:lnTo>
                  <a:lnTo>
                    <a:pt x="38033" y="180784"/>
                  </a:lnTo>
                  <a:lnTo>
                    <a:pt x="34087" y="184023"/>
                  </a:lnTo>
                  <a:lnTo>
                    <a:pt x="29868" y="186976"/>
                  </a:lnTo>
                  <a:lnTo>
                    <a:pt x="26263" y="189738"/>
                  </a:lnTo>
                  <a:lnTo>
                    <a:pt x="23065" y="192373"/>
                  </a:lnTo>
                  <a:lnTo>
                    <a:pt x="20139" y="194924"/>
                  </a:lnTo>
                  <a:lnTo>
                    <a:pt x="17395" y="196624"/>
                  </a:lnTo>
                  <a:lnTo>
                    <a:pt x="14771" y="197758"/>
                  </a:lnTo>
                  <a:lnTo>
                    <a:pt x="12230" y="198513"/>
                  </a:lnTo>
                  <a:lnTo>
                    <a:pt x="10534" y="199811"/>
                  </a:lnTo>
                  <a:lnTo>
                    <a:pt x="9404" y="201470"/>
                  </a:lnTo>
                  <a:lnTo>
                    <a:pt x="8149" y="205430"/>
                  </a:lnTo>
                  <a:lnTo>
                    <a:pt x="7590" y="209835"/>
                  </a:lnTo>
                  <a:lnTo>
                    <a:pt x="6648" y="211328"/>
                  </a:lnTo>
                  <a:lnTo>
                    <a:pt x="5226" y="212323"/>
                  </a:lnTo>
                  <a:lnTo>
                    <a:pt x="0" y="21431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132"/>
            <p:cNvSpPr/>
            <p:nvPr/>
          </p:nvSpPr>
          <p:spPr>
            <a:xfrm>
              <a:off x="5800725" y="3929062"/>
              <a:ext cx="14288" cy="221457"/>
            </a:xfrm>
            <a:custGeom>
              <a:avLst/>
              <a:gdLst/>
              <a:ahLst/>
              <a:cxnLst/>
              <a:rect l="0" t="0" r="0" b="0"/>
              <a:pathLst>
                <a:path w="14288" h="221457">
                  <a:moveTo>
                    <a:pt x="0" y="0"/>
                  </a:moveTo>
                  <a:lnTo>
                    <a:pt x="3792" y="0"/>
                  </a:lnTo>
                  <a:lnTo>
                    <a:pt x="4909" y="794"/>
                  </a:lnTo>
                  <a:lnTo>
                    <a:pt x="5654" y="2117"/>
                  </a:lnTo>
                  <a:lnTo>
                    <a:pt x="7056" y="6850"/>
                  </a:lnTo>
                  <a:lnTo>
                    <a:pt x="7118" y="14641"/>
                  </a:lnTo>
                  <a:lnTo>
                    <a:pt x="7144" y="111627"/>
                  </a:lnTo>
                  <a:lnTo>
                    <a:pt x="7937" y="116487"/>
                  </a:lnTo>
                  <a:lnTo>
                    <a:pt x="9260" y="121314"/>
                  </a:lnTo>
                  <a:lnTo>
                    <a:pt x="10936" y="126120"/>
                  </a:lnTo>
                  <a:lnTo>
                    <a:pt x="12053" y="130911"/>
                  </a:lnTo>
                  <a:lnTo>
                    <a:pt x="12798" y="135693"/>
                  </a:lnTo>
                  <a:lnTo>
                    <a:pt x="13294" y="140468"/>
                  </a:lnTo>
                  <a:lnTo>
                    <a:pt x="13625" y="145239"/>
                  </a:lnTo>
                  <a:lnTo>
                    <a:pt x="13846" y="150008"/>
                  </a:lnTo>
                  <a:lnTo>
                    <a:pt x="14091" y="159539"/>
                  </a:lnTo>
                  <a:lnTo>
                    <a:pt x="14287" y="22145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133"/>
            <p:cNvSpPr/>
            <p:nvPr/>
          </p:nvSpPr>
          <p:spPr>
            <a:xfrm>
              <a:off x="5707856" y="4036245"/>
              <a:ext cx="235745" cy="21406"/>
            </a:xfrm>
            <a:custGeom>
              <a:avLst/>
              <a:gdLst/>
              <a:ahLst/>
              <a:cxnLst/>
              <a:rect l="0" t="0" r="0" b="0"/>
              <a:pathLst>
                <a:path w="235745" h="21406">
                  <a:moveTo>
                    <a:pt x="0" y="21405"/>
                  </a:moveTo>
                  <a:lnTo>
                    <a:pt x="6151" y="15254"/>
                  </a:lnTo>
                  <a:lnTo>
                    <a:pt x="8819" y="14702"/>
                  </a:lnTo>
                  <a:lnTo>
                    <a:pt x="10642" y="14555"/>
                  </a:lnTo>
                  <a:lnTo>
                    <a:pt x="12651" y="13663"/>
                  </a:lnTo>
                  <a:lnTo>
                    <a:pt x="14784" y="12275"/>
                  </a:lnTo>
                  <a:lnTo>
                    <a:pt x="17000" y="10556"/>
                  </a:lnTo>
                  <a:lnTo>
                    <a:pt x="20064" y="9409"/>
                  </a:lnTo>
                  <a:lnTo>
                    <a:pt x="23695" y="8645"/>
                  </a:lnTo>
                  <a:lnTo>
                    <a:pt x="27703" y="8136"/>
                  </a:lnTo>
                  <a:lnTo>
                    <a:pt x="31962" y="7796"/>
                  </a:lnTo>
                  <a:lnTo>
                    <a:pt x="36390" y="7570"/>
                  </a:lnTo>
                  <a:lnTo>
                    <a:pt x="40929" y="7419"/>
                  </a:lnTo>
                  <a:lnTo>
                    <a:pt x="46336" y="6524"/>
                  </a:lnTo>
                  <a:lnTo>
                    <a:pt x="52322" y="5135"/>
                  </a:lnTo>
                  <a:lnTo>
                    <a:pt x="58693" y="3415"/>
                  </a:lnTo>
                  <a:lnTo>
                    <a:pt x="64529" y="2267"/>
                  </a:lnTo>
                  <a:lnTo>
                    <a:pt x="70007" y="1503"/>
                  </a:lnTo>
                  <a:lnTo>
                    <a:pt x="75247" y="993"/>
                  </a:lnTo>
                  <a:lnTo>
                    <a:pt x="80327" y="653"/>
                  </a:lnTo>
                  <a:lnTo>
                    <a:pt x="85301" y="426"/>
                  </a:lnTo>
                  <a:lnTo>
                    <a:pt x="95061" y="175"/>
                  </a:lnTo>
                  <a:lnTo>
                    <a:pt x="119038" y="0"/>
                  </a:lnTo>
                  <a:lnTo>
                    <a:pt x="124602" y="785"/>
                  </a:lnTo>
                  <a:lnTo>
                    <a:pt x="130693" y="2102"/>
                  </a:lnTo>
                  <a:lnTo>
                    <a:pt x="137135" y="3774"/>
                  </a:lnTo>
                  <a:lnTo>
                    <a:pt x="143017" y="4888"/>
                  </a:lnTo>
                  <a:lnTo>
                    <a:pt x="148526" y="5631"/>
                  </a:lnTo>
                  <a:lnTo>
                    <a:pt x="153786" y="6126"/>
                  </a:lnTo>
                  <a:lnTo>
                    <a:pt x="158881" y="6457"/>
                  </a:lnTo>
                  <a:lnTo>
                    <a:pt x="163865" y="6677"/>
                  </a:lnTo>
                  <a:lnTo>
                    <a:pt x="173635" y="6921"/>
                  </a:lnTo>
                  <a:lnTo>
                    <a:pt x="183268" y="7030"/>
                  </a:lnTo>
                  <a:lnTo>
                    <a:pt x="188060" y="7853"/>
                  </a:lnTo>
                  <a:lnTo>
                    <a:pt x="192843" y="9195"/>
                  </a:lnTo>
                  <a:lnTo>
                    <a:pt x="197618" y="10884"/>
                  </a:lnTo>
                  <a:lnTo>
                    <a:pt x="201595" y="12010"/>
                  </a:lnTo>
                  <a:lnTo>
                    <a:pt x="205041" y="12760"/>
                  </a:lnTo>
                  <a:lnTo>
                    <a:pt x="208132" y="13260"/>
                  </a:lnTo>
                  <a:lnTo>
                    <a:pt x="210985" y="14387"/>
                  </a:lnTo>
                  <a:lnTo>
                    <a:pt x="213682" y="15933"/>
                  </a:lnTo>
                  <a:lnTo>
                    <a:pt x="216273" y="17757"/>
                  </a:lnTo>
                  <a:lnTo>
                    <a:pt x="219589" y="18973"/>
                  </a:lnTo>
                  <a:lnTo>
                    <a:pt x="223387" y="19783"/>
                  </a:lnTo>
                  <a:lnTo>
                    <a:pt x="235744" y="2140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134"/>
            <p:cNvSpPr/>
            <p:nvPr/>
          </p:nvSpPr>
          <p:spPr>
            <a:xfrm>
              <a:off x="6053784" y="3914775"/>
              <a:ext cx="4117" cy="250032"/>
            </a:xfrm>
            <a:custGeom>
              <a:avLst/>
              <a:gdLst/>
              <a:ahLst/>
              <a:cxnLst/>
              <a:rect l="0" t="0" r="0" b="0"/>
              <a:pathLst>
                <a:path w="4117" h="250032">
                  <a:moveTo>
                    <a:pt x="4116" y="0"/>
                  </a:moveTo>
                  <a:lnTo>
                    <a:pt x="4116" y="212199"/>
                  </a:lnTo>
                  <a:lnTo>
                    <a:pt x="3323" y="216079"/>
                  </a:lnTo>
                  <a:lnTo>
                    <a:pt x="2000" y="219458"/>
                  </a:lnTo>
                  <a:lnTo>
                    <a:pt x="324" y="222505"/>
                  </a:lnTo>
                  <a:lnTo>
                    <a:pt x="0" y="225331"/>
                  </a:lnTo>
                  <a:lnTo>
                    <a:pt x="579" y="228008"/>
                  </a:lnTo>
                  <a:lnTo>
                    <a:pt x="1758" y="230587"/>
                  </a:lnTo>
                  <a:lnTo>
                    <a:pt x="2544" y="233099"/>
                  </a:lnTo>
                  <a:lnTo>
                    <a:pt x="3068" y="235568"/>
                  </a:lnTo>
                  <a:lnTo>
                    <a:pt x="4055" y="242459"/>
                  </a:lnTo>
                  <a:lnTo>
                    <a:pt x="4116" y="25003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135"/>
            <p:cNvSpPr/>
            <p:nvPr/>
          </p:nvSpPr>
          <p:spPr>
            <a:xfrm>
              <a:off x="6165056" y="3900585"/>
              <a:ext cx="214277" cy="214179"/>
            </a:xfrm>
            <a:custGeom>
              <a:avLst/>
              <a:gdLst/>
              <a:ahLst/>
              <a:cxnLst/>
              <a:rect l="0" t="0" r="0" b="0"/>
              <a:pathLst>
                <a:path w="214277" h="214179">
                  <a:moveTo>
                    <a:pt x="57150" y="21333"/>
                  </a:moveTo>
                  <a:lnTo>
                    <a:pt x="50999" y="21333"/>
                  </a:lnTo>
                  <a:lnTo>
                    <a:pt x="50668" y="22127"/>
                  </a:lnTo>
                  <a:lnTo>
                    <a:pt x="50093" y="27484"/>
                  </a:lnTo>
                  <a:lnTo>
                    <a:pt x="45114" y="33984"/>
                  </a:lnTo>
                  <a:lnTo>
                    <a:pt x="42736" y="40604"/>
                  </a:lnTo>
                  <a:lnTo>
                    <a:pt x="39366" y="45244"/>
                  </a:lnTo>
                  <a:lnTo>
                    <a:pt x="36563" y="52355"/>
                  </a:lnTo>
                  <a:lnTo>
                    <a:pt x="33106" y="62652"/>
                  </a:lnTo>
                  <a:lnTo>
                    <a:pt x="29215" y="75073"/>
                  </a:lnTo>
                  <a:lnTo>
                    <a:pt x="25827" y="84941"/>
                  </a:lnTo>
                  <a:lnTo>
                    <a:pt x="22774" y="93108"/>
                  </a:lnTo>
                  <a:lnTo>
                    <a:pt x="19945" y="100139"/>
                  </a:lnTo>
                  <a:lnTo>
                    <a:pt x="18060" y="106414"/>
                  </a:lnTo>
                  <a:lnTo>
                    <a:pt x="16802" y="112185"/>
                  </a:lnTo>
                  <a:lnTo>
                    <a:pt x="15964" y="117620"/>
                  </a:lnTo>
                  <a:lnTo>
                    <a:pt x="15405" y="122037"/>
                  </a:lnTo>
                  <a:lnTo>
                    <a:pt x="15033" y="125775"/>
                  </a:lnTo>
                  <a:lnTo>
                    <a:pt x="14784" y="129061"/>
                  </a:lnTo>
                  <a:lnTo>
                    <a:pt x="14618" y="132840"/>
                  </a:lnTo>
                  <a:lnTo>
                    <a:pt x="14435" y="141271"/>
                  </a:lnTo>
                  <a:lnTo>
                    <a:pt x="15180" y="144948"/>
                  </a:lnTo>
                  <a:lnTo>
                    <a:pt x="18124" y="151151"/>
                  </a:lnTo>
                  <a:lnTo>
                    <a:pt x="19226" y="154709"/>
                  </a:lnTo>
                  <a:lnTo>
                    <a:pt x="19961" y="158669"/>
                  </a:lnTo>
                  <a:lnTo>
                    <a:pt x="20451" y="162897"/>
                  </a:lnTo>
                  <a:lnTo>
                    <a:pt x="21571" y="166509"/>
                  </a:lnTo>
                  <a:lnTo>
                    <a:pt x="24933" y="172640"/>
                  </a:lnTo>
                  <a:lnTo>
                    <a:pt x="26957" y="178010"/>
                  </a:lnTo>
                  <a:lnTo>
                    <a:pt x="27496" y="180553"/>
                  </a:lnTo>
                  <a:lnTo>
                    <a:pt x="30212" y="185496"/>
                  </a:lnTo>
                  <a:lnTo>
                    <a:pt x="34066" y="190338"/>
                  </a:lnTo>
                  <a:lnTo>
                    <a:pt x="38423" y="195136"/>
                  </a:lnTo>
                  <a:lnTo>
                    <a:pt x="45339" y="202300"/>
                  </a:lnTo>
                  <a:lnTo>
                    <a:pt x="48483" y="204684"/>
                  </a:lnTo>
                  <a:lnTo>
                    <a:pt x="52166" y="207067"/>
                  </a:lnTo>
                  <a:lnTo>
                    <a:pt x="56208" y="209450"/>
                  </a:lnTo>
                  <a:lnTo>
                    <a:pt x="62817" y="212097"/>
                  </a:lnTo>
                  <a:lnTo>
                    <a:pt x="69194" y="213273"/>
                  </a:lnTo>
                  <a:lnTo>
                    <a:pt x="73117" y="213587"/>
                  </a:lnTo>
                  <a:lnTo>
                    <a:pt x="80915" y="213935"/>
                  </a:lnTo>
                  <a:lnTo>
                    <a:pt x="87027" y="214091"/>
                  </a:lnTo>
                  <a:lnTo>
                    <a:pt x="98723" y="214178"/>
                  </a:lnTo>
                  <a:lnTo>
                    <a:pt x="103121" y="213397"/>
                  </a:lnTo>
                  <a:lnTo>
                    <a:pt x="107641" y="212082"/>
                  </a:lnTo>
                  <a:lnTo>
                    <a:pt x="112242" y="210412"/>
                  </a:lnTo>
                  <a:lnTo>
                    <a:pt x="116103" y="209298"/>
                  </a:lnTo>
                  <a:lnTo>
                    <a:pt x="122510" y="208061"/>
                  </a:lnTo>
                  <a:lnTo>
                    <a:pt x="126123" y="206937"/>
                  </a:lnTo>
                  <a:lnTo>
                    <a:pt x="130120" y="205394"/>
                  </a:lnTo>
                  <a:lnTo>
                    <a:pt x="134371" y="203572"/>
                  </a:lnTo>
                  <a:lnTo>
                    <a:pt x="143329" y="199431"/>
                  </a:lnTo>
                  <a:lnTo>
                    <a:pt x="162015" y="190304"/>
                  </a:lnTo>
                  <a:lnTo>
                    <a:pt x="165953" y="187162"/>
                  </a:lnTo>
                  <a:lnTo>
                    <a:pt x="169373" y="183480"/>
                  </a:lnTo>
                  <a:lnTo>
                    <a:pt x="172447" y="179437"/>
                  </a:lnTo>
                  <a:lnTo>
                    <a:pt x="177978" y="172829"/>
                  </a:lnTo>
                  <a:lnTo>
                    <a:pt x="183083" y="167246"/>
                  </a:lnTo>
                  <a:lnTo>
                    <a:pt x="187997" y="162119"/>
                  </a:lnTo>
                  <a:lnTo>
                    <a:pt x="190419" y="158847"/>
                  </a:lnTo>
                  <a:lnTo>
                    <a:pt x="192828" y="155078"/>
                  </a:lnTo>
                  <a:lnTo>
                    <a:pt x="195227" y="150977"/>
                  </a:lnTo>
                  <a:lnTo>
                    <a:pt x="200009" y="144305"/>
                  </a:lnTo>
                  <a:lnTo>
                    <a:pt x="204781" y="137900"/>
                  </a:lnTo>
                  <a:lnTo>
                    <a:pt x="207164" y="133970"/>
                  </a:lnTo>
                  <a:lnTo>
                    <a:pt x="209547" y="129762"/>
                  </a:lnTo>
                  <a:lnTo>
                    <a:pt x="211136" y="126163"/>
                  </a:lnTo>
                  <a:lnTo>
                    <a:pt x="212901" y="120047"/>
                  </a:lnTo>
                  <a:lnTo>
                    <a:pt x="213371" y="116511"/>
                  </a:lnTo>
                  <a:lnTo>
                    <a:pt x="213685" y="112567"/>
                  </a:lnTo>
                  <a:lnTo>
                    <a:pt x="214034" y="104744"/>
                  </a:lnTo>
                  <a:lnTo>
                    <a:pt x="214189" y="98621"/>
                  </a:lnTo>
                  <a:lnTo>
                    <a:pt x="214276" y="86920"/>
                  </a:lnTo>
                  <a:lnTo>
                    <a:pt x="213494" y="83314"/>
                  </a:lnTo>
                  <a:lnTo>
                    <a:pt x="210509" y="77190"/>
                  </a:lnTo>
                  <a:lnTo>
                    <a:pt x="209396" y="73653"/>
                  </a:lnTo>
                  <a:lnTo>
                    <a:pt x="208654" y="69707"/>
                  </a:lnTo>
                  <a:lnTo>
                    <a:pt x="208159" y="65488"/>
                  </a:lnTo>
                  <a:lnTo>
                    <a:pt x="207035" y="61883"/>
                  </a:lnTo>
                  <a:lnTo>
                    <a:pt x="203670" y="55759"/>
                  </a:lnTo>
                  <a:lnTo>
                    <a:pt x="201645" y="50392"/>
                  </a:lnTo>
                  <a:lnTo>
                    <a:pt x="199951" y="44567"/>
                  </a:lnTo>
                  <a:lnTo>
                    <a:pt x="198388" y="40791"/>
                  </a:lnTo>
                  <a:lnTo>
                    <a:pt x="196553" y="36687"/>
                  </a:lnTo>
                  <a:lnTo>
                    <a:pt x="194535" y="33950"/>
                  </a:lnTo>
                  <a:lnTo>
                    <a:pt x="192396" y="32126"/>
                  </a:lnTo>
                  <a:lnTo>
                    <a:pt x="187903" y="29305"/>
                  </a:lnTo>
                  <a:lnTo>
                    <a:pt x="183261" y="25405"/>
                  </a:lnTo>
                  <a:lnTo>
                    <a:pt x="180117" y="23254"/>
                  </a:lnTo>
                  <a:lnTo>
                    <a:pt x="176434" y="21026"/>
                  </a:lnTo>
                  <a:lnTo>
                    <a:pt x="172392" y="18747"/>
                  </a:lnTo>
                  <a:lnTo>
                    <a:pt x="165783" y="14099"/>
                  </a:lnTo>
                  <a:lnTo>
                    <a:pt x="162910" y="11747"/>
                  </a:lnTo>
                  <a:lnTo>
                    <a:pt x="157600" y="9136"/>
                  </a:lnTo>
                  <a:lnTo>
                    <a:pt x="155073" y="8439"/>
                  </a:lnTo>
                  <a:lnTo>
                    <a:pt x="150149" y="5549"/>
                  </a:lnTo>
                  <a:lnTo>
                    <a:pt x="147724" y="3666"/>
                  </a:lnTo>
                  <a:lnTo>
                    <a:pt x="144520" y="2411"/>
                  </a:lnTo>
                  <a:lnTo>
                    <a:pt x="140797" y="1575"/>
                  </a:lnTo>
                  <a:lnTo>
                    <a:pt x="136727" y="1017"/>
                  </a:lnTo>
                  <a:lnTo>
                    <a:pt x="130089" y="398"/>
                  </a:lnTo>
                  <a:lnTo>
                    <a:pt x="123699" y="123"/>
                  </a:lnTo>
                  <a:lnTo>
                    <a:pt x="115566" y="0"/>
                  </a:lnTo>
                  <a:lnTo>
                    <a:pt x="111175" y="761"/>
                  </a:lnTo>
                  <a:lnTo>
                    <a:pt x="106661" y="2062"/>
                  </a:lnTo>
                  <a:lnTo>
                    <a:pt x="102064" y="3724"/>
                  </a:lnTo>
                  <a:lnTo>
                    <a:pt x="97411" y="4831"/>
                  </a:lnTo>
                  <a:lnTo>
                    <a:pt x="92722" y="5569"/>
                  </a:lnTo>
                  <a:lnTo>
                    <a:pt x="88009" y="6061"/>
                  </a:lnTo>
                  <a:lnTo>
                    <a:pt x="83279" y="7183"/>
                  </a:lnTo>
                  <a:lnTo>
                    <a:pt x="78537" y="8725"/>
                  </a:lnTo>
                  <a:lnTo>
                    <a:pt x="73790" y="10547"/>
                  </a:lnTo>
                  <a:lnTo>
                    <a:pt x="69037" y="11761"/>
                  </a:lnTo>
                  <a:lnTo>
                    <a:pt x="64281" y="12571"/>
                  </a:lnTo>
                  <a:lnTo>
                    <a:pt x="59522" y="13110"/>
                  </a:lnTo>
                  <a:lnTo>
                    <a:pt x="54763" y="14264"/>
                  </a:lnTo>
                  <a:lnTo>
                    <a:pt x="50003" y="15827"/>
                  </a:lnTo>
                  <a:lnTo>
                    <a:pt x="45242" y="17663"/>
                  </a:lnTo>
                  <a:lnTo>
                    <a:pt x="40480" y="18886"/>
                  </a:lnTo>
                  <a:lnTo>
                    <a:pt x="35718" y="19702"/>
                  </a:lnTo>
                  <a:lnTo>
                    <a:pt x="30956" y="20245"/>
                  </a:lnTo>
                  <a:lnTo>
                    <a:pt x="26987" y="21402"/>
                  </a:lnTo>
                  <a:lnTo>
                    <a:pt x="20461" y="24804"/>
                  </a:lnTo>
                  <a:lnTo>
                    <a:pt x="14915" y="26844"/>
                  </a:lnTo>
                  <a:lnTo>
                    <a:pt x="9804" y="27751"/>
                  </a:lnTo>
                  <a:lnTo>
                    <a:pt x="7330" y="27993"/>
                  </a:lnTo>
                  <a:lnTo>
                    <a:pt x="0" y="2847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136"/>
            <p:cNvSpPr/>
            <p:nvPr/>
          </p:nvSpPr>
          <p:spPr>
            <a:xfrm>
              <a:off x="3593306" y="4286250"/>
              <a:ext cx="392907" cy="42863"/>
            </a:xfrm>
            <a:custGeom>
              <a:avLst/>
              <a:gdLst/>
              <a:ahLst/>
              <a:cxnLst/>
              <a:rect l="0" t="0" r="0" b="0"/>
              <a:pathLst>
                <a:path w="392907" h="42863">
                  <a:moveTo>
                    <a:pt x="0" y="42862"/>
                  </a:moveTo>
                  <a:lnTo>
                    <a:pt x="3792" y="42862"/>
                  </a:lnTo>
                  <a:lnTo>
                    <a:pt x="4909" y="42069"/>
                  </a:lnTo>
                  <a:lnTo>
                    <a:pt x="5654" y="40746"/>
                  </a:lnTo>
                  <a:lnTo>
                    <a:pt x="6151" y="39070"/>
                  </a:lnTo>
                  <a:lnTo>
                    <a:pt x="7276" y="37953"/>
                  </a:lnTo>
                  <a:lnTo>
                    <a:pt x="8819" y="37208"/>
                  </a:lnTo>
                  <a:lnTo>
                    <a:pt x="12651" y="36380"/>
                  </a:lnTo>
                  <a:lnTo>
                    <a:pt x="23911" y="35805"/>
                  </a:lnTo>
                  <a:lnTo>
                    <a:pt x="38109" y="35726"/>
                  </a:lnTo>
                  <a:lnTo>
                    <a:pt x="40487" y="34930"/>
                  </a:lnTo>
                  <a:lnTo>
                    <a:pt x="42867" y="33606"/>
                  </a:lnTo>
                  <a:lnTo>
                    <a:pt x="45246" y="31929"/>
                  </a:lnTo>
                  <a:lnTo>
                    <a:pt x="47627" y="30810"/>
                  </a:lnTo>
                  <a:lnTo>
                    <a:pt x="52388" y="29568"/>
                  </a:lnTo>
                  <a:lnTo>
                    <a:pt x="63323" y="28869"/>
                  </a:lnTo>
                  <a:lnTo>
                    <a:pt x="72826" y="28662"/>
                  </a:lnTo>
                  <a:lnTo>
                    <a:pt x="84461" y="28600"/>
                  </a:lnTo>
                  <a:lnTo>
                    <a:pt x="88057" y="27798"/>
                  </a:lnTo>
                  <a:lnTo>
                    <a:pt x="91248" y="26470"/>
                  </a:lnTo>
                  <a:lnTo>
                    <a:pt x="94170" y="24790"/>
                  </a:lnTo>
                  <a:lnTo>
                    <a:pt x="97705" y="23670"/>
                  </a:lnTo>
                  <a:lnTo>
                    <a:pt x="105866" y="22426"/>
                  </a:lnTo>
                  <a:lnTo>
                    <a:pt x="114785" y="21873"/>
                  </a:lnTo>
                  <a:lnTo>
                    <a:pt x="124041" y="21628"/>
                  </a:lnTo>
                  <a:lnTo>
                    <a:pt x="197731" y="21431"/>
                  </a:lnTo>
                  <a:lnTo>
                    <a:pt x="202465" y="20637"/>
                  </a:lnTo>
                  <a:lnTo>
                    <a:pt x="207207" y="19315"/>
                  </a:lnTo>
                  <a:lnTo>
                    <a:pt x="211957" y="17639"/>
                  </a:lnTo>
                  <a:lnTo>
                    <a:pt x="216711" y="16521"/>
                  </a:lnTo>
                  <a:lnTo>
                    <a:pt x="226227" y="15280"/>
                  </a:lnTo>
                  <a:lnTo>
                    <a:pt x="235747" y="14728"/>
                  </a:lnTo>
                  <a:lnTo>
                    <a:pt x="245270" y="14483"/>
                  </a:lnTo>
                  <a:lnTo>
                    <a:pt x="254795" y="14374"/>
                  </a:lnTo>
                  <a:lnTo>
                    <a:pt x="259557" y="13552"/>
                  </a:lnTo>
                  <a:lnTo>
                    <a:pt x="264319" y="12210"/>
                  </a:lnTo>
                  <a:lnTo>
                    <a:pt x="269081" y="10521"/>
                  </a:lnTo>
                  <a:lnTo>
                    <a:pt x="273844" y="9395"/>
                  </a:lnTo>
                  <a:lnTo>
                    <a:pt x="283369" y="8144"/>
                  </a:lnTo>
                  <a:lnTo>
                    <a:pt x="293864" y="7440"/>
                  </a:lnTo>
                  <a:lnTo>
                    <a:pt x="303644" y="7276"/>
                  </a:lnTo>
                  <a:lnTo>
                    <a:pt x="325532" y="7170"/>
                  </a:lnTo>
                  <a:lnTo>
                    <a:pt x="329735" y="6367"/>
                  </a:lnTo>
                  <a:lnTo>
                    <a:pt x="333329" y="5038"/>
                  </a:lnTo>
                  <a:lnTo>
                    <a:pt x="336520" y="3359"/>
                  </a:lnTo>
                  <a:lnTo>
                    <a:pt x="339440" y="2239"/>
                  </a:lnTo>
                  <a:lnTo>
                    <a:pt x="344802" y="995"/>
                  </a:lnTo>
                  <a:lnTo>
                    <a:pt x="356076" y="294"/>
                  </a:lnTo>
                  <a:lnTo>
                    <a:pt x="365677" y="87"/>
                  </a:lnTo>
                  <a:lnTo>
                    <a:pt x="392906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137"/>
            <p:cNvSpPr/>
            <p:nvPr/>
          </p:nvSpPr>
          <p:spPr>
            <a:xfrm>
              <a:off x="3593309" y="4417925"/>
              <a:ext cx="250029" cy="117337"/>
            </a:xfrm>
            <a:custGeom>
              <a:avLst/>
              <a:gdLst/>
              <a:ahLst/>
              <a:cxnLst/>
              <a:rect l="0" t="0" r="0" b="0"/>
              <a:pathLst>
                <a:path w="250029" h="117337">
                  <a:moveTo>
                    <a:pt x="121441" y="18343"/>
                  </a:moveTo>
                  <a:lnTo>
                    <a:pt x="110512" y="18343"/>
                  </a:lnTo>
                  <a:lnTo>
                    <a:pt x="109392" y="17550"/>
                  </a:lnTo>
                  <a:lnTo>
                    <a:pt x="108646" y="16227"/>
                  </a:lnTo>
                  <a:lnTo>
                    <a:pt x="107448" y="12192"/>
                  </a:lnTo>
                  <a:lnTo>
                    <a:pt x="106556" y="11861"/>
                  </a:lnTo>
                  <a:lnTo>
                    <a:pt x="103448" y="11494"/>
                  </a:lnTo>
                  <a:lnTo>
                    <a:pt x="97304" y="9214"/>
                  </a:lnTo>
                  <a:lnTo>
                    <a:pt x="90076" y="6349"/>
                  </a:lnTo>
                  <a:lnTo>
                    <a:pt x="82338" y="4735"/>
                  </a:lnTo>
                  <a:lnTo>
                    <a:pt x="80249" y="4358"/>
                  </a:lnTo>
                  <a:lnTo>
                    <a:pt x="77204" y="2073"/>
                  </a:lnTo>
                  <a:lnTo>
                    <a:pt x="75281" y="353"/>
                  </a:lnTo>
                  <a:lnTo>
                    <a:pt x="73205" y="0"/>
                  </a:lnTo>
                  <a:lnTo>
                    <a:pt x="71027" y="558"/>
                  </a:lnTo>
                  <a:lnTo>
                    <a:pt x="68782" y="1724"/>
                  </a:lnTo>
                  <a:lnTo>
                    <a:pt x="64170" y="3019"/>
                  </a:lnTo>
                  <a:lnTo>
                    <a:pt x="57278" y="3919"/>
                  </a:lnTo>
                  <a:lnTo>
                    <a:pt x="49558" y="4029"/>
                  </a:lnTo>
                  <a:lnTo>
                    <a:pt x="47326" y="4038"/>
                  </a:lnTo>
                  <a:lnTo>
                    <a:pt x="45043" y="4837"/>
                  </a:lnTo>
                  <a:lnTo>
                    <a:pt x="40390" y="7843"/>
                  </a:lnTo>
                  <a:lnTo>
                    <a:pt x="35676" y="9708"/>
                  </a:lnTo>
                  <a:lnTo>
                    <a:pt x="33308" y="10205"/>
                  </a:lnTo>
                  <a:lnTo>
                    <a:pt x="31729" y="11330"/>
                  </a:lnTo>
                  <a:lnTo>
                    <a:pt x="30677" y="12874"/>
                  </a:lnTo>
                  <a:lnTo>
                    <a:pt x="29975" y="14697"/>
                  </a:lnTo>
                  <a:lnTo>
                    <a:pt x="28713" y="16707"/>
                  </a:lnTo>
                  <a:lnTo>
                    <a:pt x="27079" y="18840"/>
                  </a:lnTo>
                  <a:lnTo>
                    <a:pt x="25195" y="21055"/>
                  </a:lnTo>
                  <a:lnTo>
                    <a:pt x="23146" y="22533"/>
                  </a:lnTo>
                  <a:lnTo>
                    <a:pt x="18752" y="24174"/>
                  </a:lnTo>
                  <a:lnTo>
                    <a:pt x="17263" y="25406"/>
                  </a:lnTo>
                  <a:lnTo>
                    <a:pt x="16270" y="27020"/>
                  </a:lnTo>
                  <a:lnTo>
                    <a:pt x="15608" y="28891"/>
                  </a:lnTo>
                  <a:lnTo>
                    <a:pt x="15167" y="30931"/>
                  </a:lnTo>
                  <a:lnTo>
                    <a:pt x="14873" y="33085"/>
                  </a:lnTo>
                  <a:lnTo>
                    <a:pt x="14676" y="35315"/>
                  </a:lnTo>
                  <a:lnTo>
                    <a:pt x="13752" y="37596"/>
                  </a:lnTo>
                  <a:lnTo>
                    <a:pt x="12342" y="39909"/>
                  </a:lnTo>
                  <a:lnTo>
                    <a:pt x="10608" y="42246"/>
                  </a:lnTo>
                  <a:lnTo>
                    <a:pt x="8659" y="44597"/>
                  </a:lnTo>
                  <a:lnTo>
                    <a:pt x="6565" y="46959"/>
                  </a:lnTo>
                  <a:lnTo>
                    <a:pt x="4376" y="49326"/>
                  </a:lnTo>
                  <a:lnTo>
                    <a:pt x="2916" y="51699"/>
                  </a:lnTo>
                  <a:lnTo>
                    <a:pt x="1943" y="54074"/>
                  </a:lnTo>
                  <a:lnTo>
                    <a:pt x="1294" y="56451"/>
                  </a:lnTo>
                  <a:lnTo>
                    <a:pt x="861" y="58830"/>
                  </a:lnTo>
                  <a:lnTo>
                    <a:pt x="573" y="61209"/>
                  </a:lnTo>
                  <a:lnTo>
                    <a:pt x="381" y="63589"/>
                  </a:lnTo>
                  <a:lnTo>
                    <a:pt x="253" y="65970"/>
                  </a:lnTo>
                  <a:lnTo>
                    <a:pt x="31" y="74083"/>
                  </a:lnTo>
                  <a:lnTo>
                    <a:pt x="0" y="85312"/>
                  </a:lnTo>
                  <a:lnTo>
                    <a:pt x="792" y="87596"/>
                  </a:lnTo>
                  <a:lnTo>
                    <a:pt x="2115" y="89912"/>
                  </a:lnTo>
                  <a:lnTo>
                    <a:pt x="3790" y="92250"/>
                  </a:lnTo>
                  <a:lnTo>
                    <a:pt x="4907" y="94601"/>
                  </a:lnTo>
                  <a:lnTo>
                    <a:pt x="5652" y="96964"/>
                  </a:lnTo>
                  <a:lnTo>
                    <a:pt x="6847" y="102665"/>
                  </a:lnTo>
                  <a:lnTo>
                    <a:pt x="7738" y="103133"/>
                  </a:lnTo>
                  <a:lnTo>
                    <a:pt x="10846" y="103653"/>
                  </a:lnTo>
                  <a:lnTo>
                    <a:pt x="11992" y="104585"/>
                  </a:lnTo>
                  <a:lnTo>
                    <a:pt x="12756" y="106001"/>
                  </a:lnTo>
                  <a:lnTo>
                    <a:pt x="13266" y="107738"/>
                  </a:lnTo>
                  <a:lnTo>
                    <a:pt x="14399" y="108896"/>
                  </a:lnTo>
                  <a:lnTo>
                    <a:pt x="15948" y="109668"/>
                  </a:lnTo>
                  <a:lnTo>
                    <a:pt x="19786" y="110526"/>
                  </a:lnTo>
                  <a:lnTo>
                    <a:pt x="24138" y="110907"/>
                  </a:lnTo>
                  <a:lnTo>
                    <a:pt x="25616" y="111803"/>
                  </a:lnTo>
                  <a:lnTo>
                    <a:pt x="26601" y="113193"/>
                  </a:lnTo>
                  <a:lnTo>
                    <a:pt x="27258" y="114914"/>
                  </a:lnTo>
                  <a:lnTo>
                    <a:pt x="28490" y="116062"/>
                  </a:lnTo>
                  <a:lnTo>
                    <a:pt x="30105" y="116826"/>
                  </a:lnTo>
                  <a:lnTo>
                    <a:pt x="31975" y="117336"/>
                  </a:lnTo>
                  <a:lnTo>
                    <a:pt x="34015" y="116882"/>
                  </a:lnTo>
                  <a:lnTo>
                    <a:pt x="40680" y="113245"/>
                  </a:lnTo>
                  <a:lnTo>
                    <a:pt x="45330" y="112115"/>
                  </a:lnTo>
                  <a:lnTo>
                    <a:pt x="52411" y="111480"/>
                  </a:lnTo>
                  <a:lnTo>
                    <a:pt x="54784" y="110597"/>
                  </a:lnTo>
                  <a:lnTo>
                    <a:pt x="59536" y="107499"/>
                  </a:lnTo>
                  <a:lnTo>
                    <a:pt x="64294" y="105593"/>
                  </a:lnTo>
                  <a:lnTo>
                    <a:pt x="66674" y="105084"/>
                  </a:lnTo>
                  <a:lnTo>
                    <a:pt x="71435" y="102404"/>
                  </a:lnTo>
                  <a:lnTo>
                    <a:pt x="73816" y="100577"/>
                  </a:lnTo>
                  <a:lnTo>
                    <a:pt x="75403" y="97772"/>
                  </a:lnTo>
                  <a:lnTo>
                    <a:pt x="76461" y="94315"/>
                  </a:lnTo>
                  <a:lnTo>
                    <a:pt x="77168" y="90423"/>
                  </a:lnTo>
                  <a:lnTo>
                    <a:pt x="78431" y="87034"/>
                  </a:lnTo>
                  <a:lnTo>
                    <a:pt x="80068" y="83981"/>
                  </a:lnTo>
                  <a:lnTo>
                    <a:pt x="81953" y="81151"/>
                  </a:lnTo>
                  <a:lnTo>
                    <a:pt x="84002" y="78472"/>
                  </a:lnTo>
                  <a:lnTo>
                    <a:pt x="86164" y="75891"/>
                  </a:lnTo>
                  <a:lnTo>
                    <a:pt x="88398" y="73377"/>
                  </a:lnTo>
                  <a:lnTo>
                    <a:pt x="95113" y="66351"/>
                  </a:lnTo>
                  <a:lnTo>
                    <a:pt x="99126" y="62255"/>
                  </a:lnTo>
                  <a:lnTo>
                    <a:pt x="101802" y="58730"/>
                  </a:lnTo>
                  <a:lnTo>
                    <a:pt x="103586" y="55586"/>
                  </a:lnTo>
                  <a:lnTo>
                    <a:pt x="104775" y="52697"/>
                  </a:lnTo>
                  <a:lnTo>
                    <a:pt x="105568" y="49977"/>
                  </a:lnTo>
                  <a:lnTo>
                    <a:pt x="106096" y="47370"/>
                  </a:lnTo>
                  <a:lnTo>
                    <a:pt x="106448" y="44838"/>
                  </a:lnTo>
                  <a:lnTo>
                    <a:pt x="107477" y="42357"/>
                  </a:lnTo>
                  <a:lnTo>
                    <a:pt x="108956" y="39909"/>
                  </a:lnTo>
                  <a:lnTo>
                    <a:pt x="113984" y="33057"/>
                  </a:lnTo>
                  <a:lnTo>
                    <a:pt x="118351" y="32715"/>
                  </a:lnTo>
                  <a:lnTo>
                    <a:pt x="114501" y="32634"/>
                  </a:lnTo>
                  <a:lnTo>
                    <a:pt x="120466" y="32631"/>
                  </a:lnTo>
                  <a:lnTo>
                    <a:pt x="120790" y="33425"/>
                  </a:lnTo>
                  <a:lnTo>
                    <a:pt x="121152" y="36424"/>
                  </a:lnTo>
                  <a:lnTo>
                    <a:pt x="121248" y="38335"/>
                  </a:lnTo>
                  <a:lnTo>
                    <a:pt x="121355" y="42574"/>
                  </a:lnTo>
                  <a:lnTo>
                    <a:pt x="121433" y="52688"/>
                  </a:lnTo>
                  <a:lnTo>
                    <a:pt x="123554" y="55568"/>
                  </a:lnTo>
                  <a:lnTo>
                    <a:pt x="125231" y="57447"/>
                  </a:lnTo>
                  <a:lnTo>
                    <a:pt x="126349" y="59494"/>
                  </a:lnTo>
                  <a:lnTo>
                    <a:pt x="127094" y="61652"/>
                  </a:lnTo>
                  <a:lnTo>
                    <a:pt x="127591" y="63885"/>
                  </a:lnTo>
                  <a:lnTo>
                    <a:pt x="128715" y="66166"/>
                  </a:lnTo>
                  <a:lnTo>
                    <a:pt x="130259" y="68482"/>
                  </a:lnTo>
                  <a:lnTo>
                    <a:pt x="132082" y="70819"/>
                  </a:lnTo>
                  <a:lnTo>
                    <a:pt x="133298" y="73171"/>
                  </a:lnTo>
                  <a:lnTo>
                    <a:pt x="134108" y="75533"/>
                  </a:lnTo>
                  <a:lnTo>
                    <a:pt x="134648" y="77900"/>
                  </a:lnTo>
                  <a:lnTo>
                    <a:pt x="135802" y="80274"/>
                  </a:lnTo>
                  <a:lnTo>
                    <a:pt x="137365" y="82649"/>
                  </a:lnTo>
                  <a:lnTo>
                    <a:pt x="139200" y="85026"/>
                  </a:lnTo>
                  <a:lnTo>
                    <a:pt x="141218" y="86611"/>
                  </a:lnTo>
                  <a:lnTo>
                    <a:pt x="143357" y="87668"/>
                  </a:lnTo>
                  <a:lnTo>
                    <a:pt x="145577" y="88372"/>
                  </a:lnTo>
                  <a:lnTo>
                    <a:pt x="147056" y="89636"/>
                  </a:lnTo>
                  <a:lnTo>
                    <a:pt x="148042" y="91271"/>
                  </a:lnTo>
                  <a:lnTo>
                    <a:pt x="148700" y="93156"/>
                  </a:lnTo>
                  <a:lnTo>
                    <a:pt x="149933" y="95206"/>
                  </a:lnTo>
                  <a:lnTo>
                    <a:pt x="151548" y="97366"/>
                  </a:lnTo>
                  <a:lnTo>
                    <a:pt x="153418" y="99601"/>
                  </a:lnTo>
                  <a:lnTo>
                    <a:pt x="155459" y="101090"/>
                  </a:lnTo>
                  <a:lnTo>
                    <a:pt x="162982" y="103676"/>
                  </a:lnTo>
                  <a:lnTo>
                    <a:pt x="170338" y="104034"/>
                  </a:lnTo>
                  <a:lnTo>
                    <a:pt x="181293" y="104066"/>
                  </a:lnTo>
                  <a:lnTo>
                    <a:pt x="183567" y="103273"/>
                  </a:lnTo>
                  <a:lnTo>
                    <a:pt x="188210" y="100275"/>
                  </a:lnTo>
                  <a:lnTo>
                    <a:pt x="192921" y="98414"/>
                  </a:lnTo>
                  <a:lnTo>
                    <a:pt x="195287" y="97917"/>
                  </a:lnTo>
                  <a:lnTo>
                    <a:pt x="200035" y="95249"/>
                  </a:lnTo>
                  <a:lnTo>
                    <a:pt x="202411" y="93427"/>
                  </a:lnTo>
                  <a:lnTo>
                    <a:pt x="204790" y="91418"/>
                  </a:lnTo>
                  <a:lnTo>
                    <a:pt x="207170" y="89285"/>
                  </a:lnTo>
                  <a:lnTo>
                    <a:pt x="211930" y="84797"/>
                  </a:lnTo>
                  <a:lnTo>
                    <a:pt x="226216" y="70712"/>
                  </a:lnTo>
                  <a:lnTo>
                    <a:pt x="239115" y="57831"/>
                  </a:lnTo>
                  <a:lnTo>
                    <a:pt x="240372" y="55781"/>
                  </a:lnTo>
                  <a:lnTo>
                    <a:pt x="241210" y="53620"/>
                  </a:lnTo>
                  <a:lnTo>
                    <a:pt x="241768" y="51387"/>
                  </a:lnTo>
                  <a:lnTo>
                    <a:pt x="242933" y="49897"/>
                  </a:lnTo>
                  <a:lnTo>
                    <a:pt x="244505" y="48904"/>
                  </a:lnTo>
                  <a:lnTo>
                    <a:pt x="250028" y="4691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138"/>
            <p:cNvSpPr/>
            <p:nvPr/>
          </p:nvSpPr>
          <p:spPr>
            <a:xfrm>
              <a:off x="4672020" y="4271988"/>
              <a:ext cx="607212" cy="21406"/>
            </a:xfrm>
            <a:custGeom>
              <a:avLst/>
              <a:gdLst/>
              <a:ahLst/>
              <a:cxnLst/>
              <a:rect l="0" t="0" r="0" b="0"/>
              <a:pathLst>
                <a:path w="607212" h="21406">
                  <a:moveTo>
                    <a:pt x="7136" y="21405"/>
                  </a:moveTo>
                  <a:lnTo>
                    <a:pt x="985" y="21405"/>
                  </a:lnTo>
                  <a:lnTo>
                    <a:pt x="654" y="20612"/>
                  </a:lnTo>
                  <a:lnTo>
                    <a:pt x="433" y="19289"/>
                  </a:lnTo>
                  <a:lnTo>
                    <a:pt x="0" y="14349"/>
                  </a:lnTo>
                  <a:lnTo>
                    <a:pt x="3787" y="14287"/>
                  </a:lnTo>
                  <a:lnTo>
                    <a:pt x="4903" y="15073"/>
                  </a:lnTo>
                  <a:lnTo>
                    <a:pt x="5647" y="16390"/>
                  </a:lnTo>
                  <a:lnTo>
                    <a:pt x="6842" y="20415"/>
                  </a:lnTo>
                  <a:lnTo>
                    <a:pt x="7734" y="20745"/>
                  </a:lnTo>
                  <a:lnTo>
                    <a:pt x="19303" y="21347"/>
                  </a:lnTo>
                  <a:lnTo>
                    <a:pt x="23921" y="21380"/>
                  </a:lnTo>
                  <a:lnTo>
                    <a:pt x="31026" y="20594"/>
                  </a:lnTo>
                  <a:lnTo>
                    <a:pt x="53737" y="17605"/>
                  </a:lnTo>
                  <a:lnTo>
                    <a:pt x="63603" y="16491"/>
                  </a:lnTo>
                  <a:lnTo>
                    <a:pt x="71769" y="15747"/>
                  </a:lnTo>
                  <a:lnTo>
                    <a:pt x="78799" y="15252"/>
                  </a:lnTo>
                  <a:lnTo>
                    <a:pt x="90845" y="14702"/>
                  </a:lnTo>
                  <a:lnTo>
                    <a:pt x="106551" y="14392"/>
                  </a:lnTo>
                  <a:lnTo>
                    <a:pt x="126081" y="14287"/>
                  </a:lnTo>
                  <a:lnTo>
                    <a:pt x="130882" y="13485"/>
                  </a:lnTo>
                  <a:lnTo>
                    <a:pt x="135671" y="12157"/>
                  </a:lnTo>
                  <a:lnTo>
                    <a:pt x="140451" y="10477"/>
                  </a:lnTo>
                  <a:lnTo>
                    <a:pt x="146019" y="9357"/>
                  </a:lnTo>
                  <a:lnTo>
                    <a:pt x="152113" y="8611"/>
                  </a:lnTo>
                  <a:lnTo>
                    <a:pt x="158556" y="8113"/>
                  </a:lnTo>
                  <a:lnTo>
                    <a:pt x="169948" y="7560"/>
                  </a:lnTo>
                  <a:lnTo>
                    <a:pt x="187403" y="7249"/>
                  </a:lnTo>
                  <a:lnTo>
                    <a:pt x="307269" y="7118"/>
                  </a:lnTo>
                  <a:lnTo>
                    <a:pt x="314381" y="6324"/>
                  </a:lnTo>
                  <a:lnTo>
                    <a:pt x="321503" y="5002"/>
                  </a:lnTo>
                  <a:lnTo>
                    <a:pt x="328633" y="3326"/>
                  </a:lnTo>
                  <a:lnTo>
                    <a:pt x="335768" y="2208"/>
                  </a:lnTo>
                  <a:lnTo>
                    <a:pt x="342905" y="1463"/>
                  </a:lnTo>
                  <a:lnTo>
                    <a:pt x="350045" y="967"/>
                  </a:lnTo>
                  <a:lnTo>
                    <a:pt x="364328" y="415"/>
                  </a:lnTo>
                  <a:lnTo>
                    <a:pt x="385756" y="105"/>
                  </a:lnTo>
                  <a:lnTo>
                    <a:pt x="414330" y="0"/>
                  </a:lnTo>
                  <a:lnTo>
                    <a:pt x="421473" y="785"/>
                  </a:lnTo>
                  <a:lnTo>
                    <a:pt x="428617" y="2102"/>
                  </a:lnTo>
                  <a:lnTo>
                    <a:pt x="435761" y="3774"/>
                  </a:lnTo>
                  <a:lnTo>
                    <a:pt x="442112" y="4889"/>
                  </a:lnTo>
                  <a:lnTo>
                    <a:pt x="447932" y="5632"/>
                  </a:lnTo>
                  <a:lnTo>
                    <a:pt x="453400" y="6127"/>
                  </a:lnTo>
                  <a:lnTo>
                    <a:pt x="465826" y="6677"/>
                  </a:lnTo>
                  <a:lnTo>
                    <a:pt x="489413" y="7031"/>
                  </a:lnTo>
                  <a:lnTo>
                    <a:pt x="504486" y="7092"/>
                  </a:lnTo>
                  <a:lnTo>
                    <a:pt x="509359" y="7894"/>
                  </a:lnTo>
                  <a:lnTo>
                    <a:pt x="514195" y="9223"/>
                  </a:lnTo>
                  <a:lnTo>
                    <a:pt x="519007" y="10902"/>
                  </a:lnTo>
                  <a:lnTo>
                    <a:pt x="523802" y="12022"/>
                  </a:lnTo>
                  <a:lnTo>
                    <a:pt x="528586" y="12769"/>
                  </a:lnTo>
                  <a:lnTo>
                    <a:pt x="533363" y="13266"/>
                  </a:lnTo>
                  <a:lnTo>
                    <a:pt x="540788" y="13820"/>
                  </a:lnTo>
                  <a:lnTo>
                    <a:pt x="559453" y="14203"/>
                  </a:lnTo>
                  <a:lnTo>
                    <a:pt x="573543" y="14254"/>
                  </a:lnTo>
                  <a:lnTo>
                    <a:pt x="576034" y="15050"/>
                  </a:lnTo>
                  <a:lnTo>
                    <a:pt x="578489" y="16375"/>
                  </a:lnTo>
                  <a:lnTo>
                    <a:pt x="580919" y="18052"/>
                  </a:lnTo>
                  <a:lnTo>
                    <a:pt x="583333" y="19170"/>
                  </a:lnTo>
                  <a:lnTo>
                    <a:pt x="585736" y="19915"/>
                  </a:lnTo>
                  <a:lnTo>
                    <a:pt x="588132" y="20412"/>
                  </a:lnTo>
                  <a:lnTo>
                    <a:pt x="592911" y="20963"/>
                  </a:lnTo>
                  <a:lnTo>
                    <a:pt x="607211" y="2140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139"/>
            <p:cNvSpPr/>
            <p:nvPr/>
          </p:nvSpPr>
          <p:spPr>
            <a:xfrm>
              <a:off x="4900612" y="4350543"/>
              <a:ext cx="135732" cy="157164"/>
            </a:xfrm>
            <a:custGeom>
              <a:avLst/>
              <a:gdLst/>
              <a:ahLst/>
              <a:cxnLst/>
              <a:rect l="0" t="0" r="0" b="0"/>
              <a:pathLst>
                <a:path w="135732" h="157164">
                  <a:moveTo>
                    <a:pt x="0" y="0"/>
                  </a:moveTo>
                  <a:lnTo>
                    <a:pt x="0" y="16793"/>
                  </a:lnTo>
                  <a:lnTo>
                    <a:pt x="794" y="19133"/>
                  </a:lnTo>
                  <a:lnTo>
                    <a:pt x="3793" y="23850"/>
                  </a:lnTo>
                  <a:lnTo>
                    <a:pt x="5654" y="28592"/>
                  </a:lnTo>
                  <a:lnTo>
                    <a:pt x="6482" y="33345"/>
                  </a:lnTo>
                  <a:lnTo>
                    <a:pt x="6850" y="38104"/>
                  </a:lnTo>
                  <a:lnTo>
                    <a:pt x="7742" y="40484"/>
                  </a:lnTo>
                  <a:lnTo>
                    <a:pt x="10849" y="45246"/>
                  </a:lnTo>
                  <a:lnTo>
                    <a:pt x="11995" y="48420"/>
                  </a:lnTo>
                  <a:lnTo>
                    <a:pt x="12760" y="52124"/>
                  </a:lnTo>
                  <a:lnTo>
                    <a:pt x="13269" y="56181"/>
                  </a:lnTo>
                  <a:lnTo>
                    <a:pt x="13608" y="59679"/>
                  </a:lnTo>
                  <a:lnTo>
                    <a:pt x="13835" y="62805"/>
                  </a:lnTo>
                  <a:lnTo>
                    <a:pt x="13986" y="65682"/>
                  </a:lnTo>
                  <a:lnTo>
                    <a:pt x="14154" y="70997"/>
                  </a:lnTo>
                  <a:lnTo>
                    <a:pt x="14199" y="73525"/>
                  </a:lnTo>
                  <a:lnTo>
                    <a:pt x="15022" y="76005"/>
                  </a:lnTo>
                  <a:lnTo>
                    <a:pt x="18054" y="80876"/>
                  </a:lnTo>
                  <a:lnTo>
                    <a:pt x="19180" y="84080"/>
                  </a:lnTo>
                  <a:lnTo>
                    <a:pt x="19931" y="87803"/>
                  </a:lnTo>
                  <a:lnTo>
                    <a:pt x="20431" y="91873"/>
                  </a:lnTo>
                  <a:lnTo>
                    <a:pt x="20764" y="95380"/>
                  </a:lnTo>
                  <a:lnTo>
                    <a:pt x="20987" y="98512"/>
                  </a:lnTo>
                  <a:lnTo>
                    <a:pt x="21135" y="101393"/>
                  </a:lnTo>
                  <a:lnTo>
                    <a:pt x="21300" y="106712"/>
                  </a:lnTo>
                  <a:lnTo>
                    <a:pt x="21414" y="119004"/>
                  </a:lnTo>
                  <a:lnTo>
                    <a:pt x="21431" y="142875"/>
                  </a:lnTo>
                  <a:lnTo>
                    <a:pt x="21431" y="132234"/>
                  </a:lnTo>
                  <a:lnTo>
                    <a:pt x="22225" y="130225"/>
                  </a:lnTo>
                  <a:lnTo>
                    <a:pt x="25224" y="125876"/>
                  </a:lnTo>
                  <a:lnTo>
                    <a:pt x="27086" y="121297"/>
                  </a:lnTo>
                  <a:lnTo>
                    <a:pt x="27582" y="118965"/>
                  </a:lnTo>
                  <a:lnTo>
                    <a:pt x="28707" y="115823"/>
                  </a:lnTo>
                  <a:lnTo>
                    <a:pt x="30251" y="112140"/>
                  </a:lnTo>
                  <a:lnTo>
                    <a:pt x="32073" y="108098"/>
                  </a:lnTo>
                  <a:lnTo>
                    <a:pt x="34082" y="104609"/>
                  </a:lnTo>
                  <a:lnTo>
                    <a:pt x="36216" y="101489"/>
                  </a:lnTo>
                  <a:lnTo>
                    <a:pt x="38432" y="98616"/>
                  </a:lnTo>
                  <a:lnTo>
                    <a:pt x="40702" y="95907"/>
                  </a:lnTo>
                  <a:lnTo>
                    <a:pt x="43010" y="93307"/>
                  </a:lnTo>
                  <a:lnTo>
                    <a:pt x="48625" y="87223"/>
                  </a:lnTo>
                  <a:lnTo>
                    <a:pt x="50673" y="85930"/>
                  </a:lnTo>
                  <a:lnTo>
                    <a:pt x="53625" y="84274"/>
                  </a:lnTo>
                  <a:lnTo>
                    <a:pt x="57181" y="82377"/>
                  </a:lnTo>
                  <a:lnTo>
                    <a:pt x="59553" y="80318"/>
                  </a:lnTo>
                  <a:lnTo>
                    <a:pt x="61133" y="78152"/>
                  </a:lnTo>
                  <a:lnTo>
                    <a:pt x="63683" y="73628"/>
                  </a:lnTo>
                  <a:lnTo>
                    <a:pt x="67462" y="68972"/>
                  </a:lnTo>
                  <a:lnTo>
                    <a:pt x="69581" y="67412"/>
                  </a:lnTo>
                  <a:lnTo>
                    <a:pt x="71787" y="66373"/>
                  </a:lnTo>
                  <a:lnTo>
                    <a:pt x="74052" y="65680"/>
                  </a:lnTo>
                  <a:lnTo>
                    <a:pt x="76356" y="64424"/>
                  </a:lnTo>
                  <a:lnTo>
                    <a:pt x="78685" y="62793"/>
                  </a:lnTo>
                  <a:lnTo>
                    <a:pt x="81032" y="60912"/>
                  </a:lnTo>
                  <a:lnTo>
                    <a:pt x="83390" y="59659"/>
                  </a:lnTo>
                  <a:lnTo>
                    <a:pt x="85756" y="58822"/>
                  </a:lnTo>
                  <a:lnTo>
                    <a:pt x="88127" y="58265"/>
                  </a:lnTo>
                  <a:lnTo>
                    <a:pt x="90501" y="57893"/>
                  </a:lnTo>
                  <a:lnTo>
                    <a:pt x="92878" y="57646"/>
                  </a:lnTo>
                  <a:lnTo>
                    <a:pt x="95257" y="57480"/>
                  </a:lnTo>
                  <a:lnTo>
                    <a:pt x="97636" y="57371"/>
                  </a:lnTo>
                  <a:lnTo>
                    <a:pt x="102396" y="57248"/>
                  </a:lnTo>
                  <a:lnTo>
                    <a:pt x="103982" y="58009"/>
                  </a:lnTo>
                  <a:lnTo>
                    <a:pt x="105040" y="59311"/>
                  </a:lnTo>
                  <a:lnTo>
                    <a:pt x="105746" y="60972"/>
                  </a:lnTo>
                  <a:lnTo>
                    <a:pt x="107010" y="62079"/>
                  </a:lnTo>
                  <a:lnTo>
                    <a:pt x="108647" y="62818"/>
                  </a:lnTo>
                  <a:lnTo>
                    <a:pt x="112582" y="63638"/>
                  </a:lnTo>
                  <a:lnTo>
                    <a:pt x="114742" y="63857"/>
                  </a:lnTo>
                  <a:lnTo>
                    <a:pt x="116976" y="64003"/>
                  </a:lnTo>
                  <a:lnTo>
                    <a:pt x="119259" y="64893"/>
                  </a:lnTo>
                  <a:lnTo>
                    <a:pt x="121575" y="66281"/>
                  </a:lnTo>
                  <a:lnTo>
                    <a:pt x="127202" y="70419"/>
                  </a:lnTo>
                  <a:lnTo>
                    <a:pt x="130089" y="73102"/>
                  </a:lnTo>
                  <a:lnTo>
                    <a:pt x="131970" y="74928"/>
                  </a:lnTo>
                  <a:lnTo>
                    <a:pt x="133224" y="76940"/>
                  </a:lnTo>
                  <a:lnTo>
                    <a:pt x="134617" y="81291"/>
                  </a:lnTo>
                  <a:lnTo>
                    <a:pt x="135236" y="85872"/>
                  </a:lnTo>
                  <a:lnTo>
                    <a:pt x="135634" y="91487"/>
                  </a:lnTo>
                  <a:lnTo>
                    <a:pt x="135703" y="96252"/>
                  </a:lnTo>
                  <a:lnTo>
                    <a:pt x="135731" y="112916"/>
                  </a:lnTo>
                  <a:lnTo>
                    <a:pt x="133615" y="115802"/>
                  </a:lnTo>
                  <a:lnTo>
                    <a:pt x="131939" y="117683"/>
                  </a:lnTo>
                  <a:lnTo>
                    <a:pt x="130822" y="119730"/>
                  </a:lnTo>
                  <a:lnTo>
                    <a:pt x="129581" y="124122"/>
                  </a:lnTo>
                  <a:lnTo>
                    <a:pt x="128456" y="125611"/>
                  </a:lnTo>
                  <a:lnTo>
                    <a:pt x="126913" y="126603"/>
                  </a:lnTo>
                  <a:lnTo>
                    <a:pt x="125090" y="127265"/>
                  </a:lnTo>
                  <a:lnTo>
                    <a:pt x="120948" y="130117"/>
                  </a:lnTo>
                  <a:lnTo>
                    <a:pt x="115614" y="134622"/>
                  </a:lnTo>
                  <a:lnTo>
                    <a:pt x="112768" y="137355"/>
                  </a:lnTo>
                  <a:lnTo>
                    <a:pt x="110897" y="139195"/>
                  </a:lnTo>
                  <a:lnTo>
                    <a:pt x="108857" y="140422"/>
                  </a:lnTo>
                  <a:lnTo>
                    <a:pt x="106703" y="141240"/>
                  </a:lnTo>
                  <a:lnTo>
                    <a:pt x="104472" y="141785"/>
                  </a:lnTo>
                  <a:lnTo>
                    <a:pt x="102192" y="142942"/>
                  </a:lnTo>
                  <a:lnTo>
                    <a:pt x="99878" y="144508"/>
                  </a:lnTo>
                  <a:lnTo>
                    <a:pt x="94254" y="148931"/>
                  </a:lnTo>
                  <a:lnTo>
                    <a:pt x="92204" y="149293"/>
                  </a:lnTo>
                  <a:lnTo>
                    <a:pt x="89251" y="149535"/>
                  </a:lnTo>
                  <a:lnTo>
                    <a:pt x="82530" y="149804"/>
                  </a:lnTo>
                  <a:lnTo>
                    <a:pt x="74284" y="149955"/>
                  </a:lnTo>
                  <a:lnTo>
                    <a:pt x="15209" y="150019"/>
                  </a:lnTo>
                  <a:lnTo>
                    <a:pt x="14901" y="150813"/>
                  </a:lnTo>
                  <a:lnTo>
                    <a:pt x="14408" y="155673"/>
                  </a:lnTo>
                  <a:lnTo>
                    <a:pt x="14288" y="15716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140"/>
            <p:cNvSpPr/>
            <p:nvPr/>
          </p:nvSpPr>
          <p:spPr>
            <a:xfrm>
              <a:off x="5915025" y="4221956"/>
              <a:ext cx="550070" cy="14288"/>
            </a:xfrm>
            <a:custGeom>
              <a:avLst/>
              <a:gdLst/>
              <a:ahLst/>
              <a:cxnLst/>
              <a:rect l="0" t="0" r="0" b="0"/>
              <a:pathLst>
                <a:path w="550070" h="14288">
                  <a:moveTo>
                    <a:pt x="0" y="7144"/>
                  </a:moveTo>
                  <a:lnTo>
                    <a:pt x="0" y="25"/>
                  </a:lnTo>
                  <a:lnTo>
                    <a:pt x="18962" y="3800"/>
                  </a:lnTo>
                  <a:lnTo>
                    <a:pt x="26135" y="4915"/>
                  </a:lnTo>
                  <a:lnTo>
                    <a:pt x="32505" y="5658"/>
                  </a:lnTo>
                  <a:lnTo>
                    <a:pt x="38338" y="6153"/>
                  </a:lnTo>
                  <a:lnTo>
                    <a:pt x="43815" y="6483"/>
                  </a:lnTo>
                  <a:lnTo>
                    <a:pt x="54134" y="6850"/>
                  </a:lnTo>
                  <a:lnTo>
                    <a:pt x="58314" y="7742"/>
                  </a:lnTo>
                  <a:lnTo>
                    <a:pt x="61895" y="9129"/>
                  </a:lnTo>
                  <a:lnTo>
                    <a:pt x="65075" y="10849"/>
                  </a:lnTo>
                  <a:lnTo>
                    <a:pt x="68784" y="11995"/>
                  </a:lnTo>
                  <a:lnTo>
                    <a:pt x="72843" y="12759"/>
                  </a:lnTo>
                  <a:lnTo>
                    <a:pt x="77137" y="13269"/>
                  </a:lnTo>
                  <a:lnTo>
                    <a:pt x="81588" y="13608"/>
                  </a:lnTo>
                  <a:lnTo>
                    <a:pt x="90765" y="13986"/>
                  </a:lnTo>
                  <a:lnTo>
                    <a:pt x="104857" y="14198"/>
                  </a:lnTo>
                  <a:lnTo>
                    <a:pt x="182363" y="14287"/>
                  </a:lnTo>
                  <a:lnTo>
                    <a:pt x="188251" y="13494"/>
                  </a:lnTo>
                  <a:lnTo>
                    <a:pt x="194557" y="12171"/>
                  </a:lnTo>
                  <a:lnTo>
                    <a:pt x="201141" y="10495"/>
                  </a:lnTo>
                  <a:lnTo>
                    <a:pt x="207913" y="9378"/>
                  </a:lnTo>
                  <a:lnTo>
                    <a:pt x="214808" y="8633"/>
                  </a:lnTo>
                  <a:lnTo>
                    <a:pt x="221787" y="8136"/>
                  </a:lnTo>
                  <a:lnTo>
                    <a:pt x="228820" y="7805"/>
                  </a:lnTo>
                  <a:lnTo>
                    <a:pt x="242985" y="7438"/>
                  </a:lnTo>
                  <a:lnTo>
                    <a:pt x="250096" y="6546"/>
                  </a:lnTo>
                  <a:lnTo>
                    <a:pt x="257219" y="5158"/>
                  </a:lnTo>
                  <a:lnTo>
                    <a:pt x="264348" y="3438"/>
                  </a:lnTo>
                  <a:lnTo>
                    <a:pt x="271482" y="2293"/>
                  </a:lnTo>
                  <a:lnTo>
                    <a:pt x="278619" y="1528"/>
                  </a:lnTo>
                  <a:lnTo>
                    <a:pt x="285758" y="1019"/>
                  </a:lnTo>
                  <a:lnTo>
                    <a:pt x="293694" y="679"/>
                  </a:lnTo>
                  <a:lnTo>
                    <a:pt x="310976" y="302"/>
                  </a:lnTo>
                  <a:lnTo>
                    <a:pt x="550069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141"/>
            <p:cNvSpPr/>
            <p:nvPr/>
          </p:nvSpPr>
          <p:spPr>
            <a:xfrm>
              <a:off x="6008915" y="4372967"/>
              <a:ext cx="163286" cy="134437"/>
            </a:xfrm>
            <a:custGeom>
              <a:avLst/>
              <a:gdLst/>
              <a:ahLst/>
              <a:cxnLst/>
              <a:rect l="0" t="0" r="0" b="0"/>
              <a:pathLst>
                <a:path w="163286" h="134437">
                  <a:moveTo>
                    <a:pt x="120422" y="13295"/>
                  </a:moveTo>
                  <a:lnTo>
                    <a:pt x="120422" y="6239"/>
                  </a:lnTo>
                  <a:lnTo>
                    <a:pt x="115513" y="6169"/>
                  </a:lnTo>
                  <a:lnTo>
                    <a:pt x="96286" y="6151"/>
                  </a:lnTo>
                  <a:lnTo>
                    <a:pt x="94807" y="5358"/>
                  </a:lnTo>
                  <a:lnTo>
                    <a:pt x="93820" y="4035"/>
                  </a:lnTo>
                  <a:lnTo>
                    <a:pt x="93163" y="2360"/>
                  </a:lnTo>
                  <a:lnTo>
                    <a:pt x="91930" y="1242"/>
                  </a:lnTo>
                  <a:lnTo>
                    <a:pt x="90315" y="497"/>
                  </a:lnTo>
                  <a:lnTo>
                    <a:pt x="88445" y="0"/>
                  </a:lnTo>
                  <a:lnTo>
                    <a:pt x="86404" y="464"/>
                  </a:lnTo>
                  <a:lnTo>
                    <a:pt x="82020" y="3094"/>
                  </a:lnTo>
                  <a:lnTo>
                    <a:pt x="77425" y="4793"/>
                  </a:lnTo>
                  <a:lnTo>
                    <a:pt x="72737" y="5548"/>
                  </a:lnTo>
                  <a:lnTo>
                    <a:pt x="68008" y="5883"/>
                  </a:lnTo>
                  <a:lnTo>
                    <a:pt x="65635" y="6766"/>
                  </a:lnTo>
                  <a:lnTo>
                    <a:pt x="60883" y="9865"/>
                  </a:lnTo>
                  <a:lnTo>
                    <a:pt x="56125" y="11771"/>
                  </a:lnTo>
                  <a:lnTo>
                    <a:pt x="50395" y="12994"/>
                  </a:lnTo>
                  <a:lnTo>
                    <a:pt x="45610" y="13207"/>
                  </a:lnTo>
                  <a:lnTo>
                    <a:pt x="43560" y="14030"/>
                  </a:lnTo>
                  <a:lnTo>
                    <a:pt x="39165" y="17061"/>
                  </a:lnTo>
                  <a:lnTo>
                    <a:pt x="34566" y="18938"/>
                  </a:lnTo>
                  <a:lnTo>
                    <a:pt x="32229" y="19438"/>
                  </a:lnTo>
                  <a:lnTo>
                    <a:pt x="30670" y="20565"/>
                  </a:lnTo>
                  <a:lnTo>
                    <a:pt x="29631" y="22111"/>
                  </a:lnTo>
                  <a:lnTo>
                    <a:pt x="28939" y="23935"/>
                  </a:lnTo>
                  <a:lnTo>
                    <a:pt x="27683" y="25151"/>
                  </a:lnTo>
                  <a:lnTo>
                    <a:pt x="26053" y="25962"/>
                  </a:lnTo>
                  <a:lnTo>
                    <a:pt x="24172" y="26502"/>
                  </a:lnTo>
                  <a:lnTo>
                    <a:pt x="19965" y="29219"/>
                  </a:lnTo>
                  <a:lnTo>
                    <a:pt x="14589" y="33639"/>
                  </a:lnTo>
                  <a:lnTo>
                    <a:pt x="11738" y="36360"/>
                  </a:lnTo>
                  <a:lnTo>
                    <a:pt x="9866" y="38197"/>
                  </a:lnTo>
                  <a:lnTo>
                    <a:pt x="8618" y="40215"/>
                  </a:lnTo>
                  <a:lnTo>
                    <a:pt x="7786" y="42354"/>
                  </a:lnTo>
                  <a:lnTo>
                    <a:pt x="7231" y="44574"/>
                  </a:lnTo>
                  <a:lnTo>
                    <a:pt x="6862" y="46848"/>
                  </a:lnTo>
                  <a:lnTo>
                    <a:pt x="6615" y="49158"/>
                  </a:lnTo>
                  <a:lnTo>
                    <a:pt x="6451" y="51491"/>
                  </a:lnTo>
                  <a:lnTo>
                    <a:pt x="5548" y="53840"/>
                  </a:lnTo>
                  <a:lnTo>
                    <a:pt x="4152" y="56201"/>
                  </a:lnTo>
                  <a:lnTo>
                    <a:pt x="2427" y="58567"/>
                  </a:lnTo>
                  <a:lnTo>
                    <a:pt x="1277" y="60939"/>
                  </a:lnTo>
                  <a:lnTo>
                    <a:pt x="511" y="63314"/>
                  </a:lnTo>
                  <a:lnTo>
                    <a:pt x="0" y="65691"/>
                  </a:lnTo>
                  <a:lnTo>
                    <a:pt x="453" y="68070"/>
                  </a:lnTo>
                  <a:lnTo>
                    <a:pt x="1549" y="70449"/>
                  </a:lnTo>
                  <a:lnTo>
                    <a:pt x="5219" y="76179"/>
                  </a:lnTo>
                  <a:lnTo>
                    <a:pt x="5720" y="79079"/>
                  </a:lnTo>
                  <a:lnTo>
                    <a:pt x="5855" y="80963"/>
                  </a:lnTo>
                  <a:lnTo>
                    <a:pt x="6737" y="83014"/>
                  </a:lnTo>
                  <a:lnTo>
                    <a:pt x="8120" y="85174"/>
                  </a:lnTo>
                  <a:lnTo>
                    <a:pt x="9835" y="87408"/>
                  </a:lnTo>
                  <a:lnTo>
                    <a:pt x="10978" y="89691"/>
                  </a:lnTo>
                  <a:lnTo>
                    <a:pt x="11741" y="92007"/>
                  </a:lnTo>
                  <a:lnTo>
                    <a:pt x="12964" y="97635"/>
                  </a:lnTo>
                  <a:lnTo>
                    <a:pt x="15249" y="100521"/>
                  </a:lnTo>
                  <a:lnTo>
                    <a:pt x="16969" y="102402"/>
                  </a:lnTo>
                  <a:lnTo>
                    <a:pt x="18115" y="104450"/>
                  </a:lnTo>
                  <a:lnTo>
                    <a:pt x="18880" y="106609"/>
                  </a:lnTo>
                  <a:lnTo>
                    <a:pt x="19390" y="108842"/>
                  </a:lnTo>
                  <a:lnTo>
                    <a:pt x="20524" y="110331"/>
                  </a:lnTo>
                  <a:lnTo>
                    <a:pt x="22073" y="111323"/>
                  </a:lnTo>
                  <a:lnTo>
                    <a:pt x="23900" y="111984"/>
                  </a:lnTo>
                  <a:lnTo>
                    <a:pt x="25118" y="113219"/>
                  </a:lnTo>
                  <a:lnTo>
                    <a:pt x="25930" y="114836"/>
                  </a:lnTo>
                  <a:lnTo>
                    <a:pt x="26471" y="116708"/>
                  </a:lnTo>
                  <a:lnTo>
                    <a:pt x="27626" y="117956"/>
                  </a:lnTo>
                  <a:lnTo>
                    <a:pt x="29188" y="118787"/>
                  </a:lnTo>
                  <a:lnTo>
                    <a:pt x="31025" y="119342"/>
                  </a:lnTo>
                  <a:lnTo>
                    <a:pt x="35182" y="122075"/>
                  </a:lnTo>
                  <a:lnTo>
                    <a:pt x="37401" y="123915"/>
                  </a:lnTo>
                  <a:lnTo>
                    <a:pt x="39675" y="125142"/>
                  </a:lnTo>
                  <a:lnTo>
                    <a:pt x="44318" y="126504"/>
                  </a:lnTo>
                  <a:lnTo>
                    <a:pt x="49027" y="127111"/>
                  </a:lnTo>
                  <a:lnTo>
                    <a:pt x="51394" y="127272"/>
                  </a:lnTo>
                  <a:lnTo>
                    <a:pt x="53766" y="128174"/>
                  </a:lnTo>
                  <a:lnTo>
                    <a:pt x="58518" y="131292"/>
                  </a:lnTo>
                  <a:lnTo>
                    <a:pt x="63276" y="133207"/>
                  </a:lnTo>
                  <a:lnTo>
                    <a:pt x="68037" y="134058"/>
                  </a:lnTo>
                  <a:lnTo>
                    <a:pt x="72798" y="134436"/>
                  </a:lnTo>
                  <a:lnTo>
                    <a:pt x="75179" y="133743"/>
                  </a:lnTo>
                  <a:lnTo>
                    <a:pt x="79941" y="130857"/>
                  </a:lnTo>
                  <a:lnTo>
                    <a:pt x="83116" y="129769"/>
                  </a:lnTo>
                  <a:lnTo>
                    <a:pt x="86820" y="129045"/>
                  </a:lnTo>
                  <a:lnTo>
                    <a:pt x="90877" y="128562"/>
                  </a:lnTo>
                  <a:lnTo>
                    <a:pt x="94375" y="128240"/>
                  </a:lnTo>
                  <a:lnTo>
                    <a:pt x="97501" y="128025"/>
                  </a:lnTo>
                  <a:lnTo>
                    <a:pt x="100379" y="127881"/>
                  </a:lnTo>
                  <a:lnTo>
                    <a:pt x="106266" y="126199"/>
                  </a:lnTo>
                  <a:lnTo>
                    <a:pt x="114160" y="123489"/>
                  </a:lnTo>
                  <a:lnTo>
                    <a:pt x="123392" y="120095"/>
                  </a:lnTo>
                  <a:lnTo>
                    <a:pt x="130339" y="117833"/>
                  </a:lnTo>
                  <a:lnTo>
                    <a:pt x="135765" y="116324"/>
                  </a:lnTo>
                  <a:lnTo>
                    <a:pt x="140176" y="115319"/>
                  </a:lnTo>
                  <a:lnTo>
                    <a:pt x="143910" y="113855"/>
                  </a:lnTo>
                  <a:lnTo>
                    <a:pt x="147193" y="112085"/>
                  </a:lnTo>
                  <a:lnTo>
                    <a:pt x="156095" y="106194"/>
                  </a:lnTo>
                  <a:lnTo>
                    <a:pt x="163285" y="10616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142"/>
            <p:cNvSpPr/>
            <p:nvPr/>
          </p:nvSpPr>
          <p:spPr>
            <a:xfrm>
              <a:off x="3557587" y="3843337"/>
              <a:ext cx="471487" cy="471489"/>
            </a:xfrm>
            <a:custGeom>
              <a:avLst/>
              <a:gdLst/>
              <a:ahLst/>
              <a:cxnLst/>
              <a:rect l="0" t="0" r="0" b="0"/>
              <a:pathLst>
                <a:path w="471487" h="471489">
                  <a:moveTo>
                    <a:pt x="414338" y="450056"/>
                  </a:moveTo>
                  <a:lnTo>
                    <a:pt x="420489" y="450056"/>
                  </a:lnTo>
                  <a:lnTo>
                    <a:pt x="426989" y="445147"/>
                  </a:lnTo>
                  <a:lnTo>
                    <a:pt x="435380" y="443000"/>
                  </a:lnTo>
                  <a:lnTo>
                    <a:pt x="439446" y="442938"/>
                  </a:lnTo>
                  <a:lnTo>
                    <a:pt x="440602" y="442136"/>
                  </a:lnTo>
                  <a:lnTo>
                    <a:pt x="441372" y="440808"/>
                  </a:lnTo>
                  <a:lnTo>
                    <a:pt x="442608" y="436764"/>
                  </a:lnTo>
                  <a:lnTo>
                    <a:pt x="446615" y="432271"/>
                  </a:lnTo>
                  <a:lnTo>
                    <a:pt x="447762" y="430262"/>
                  </a:lnTo>
                  <a:lnTo>
                    <a:pt x="452039" y="417832"/>
                  </a:lnTo>
                  <a:lnTo>
                    <a:pt x="454907" y="411128"/>
                  </a:lnTo>
                  <a:lnTo>
                    <a:pt x="456521" y="402892"/>
                  </a:lnTo>
                  <a:lnTo>
                    <a:pt x="457066" y="390881"/>
                  </a:lnTo>
                  <a:lnTo>
                    <a:pt x="457111" y="386793"/>
                  </a:lnTo>
                  <a:lnTo>
                    <a:pt x="457934" y="383275"/>
                  </a:lnTo>
                  <a:lnTo>
                    <a:pt x="462092" y="373737"/>
                  </a:lnTo>
                  <a:lnTo>
                    <a:pt x="463677" y="361209"/>
                  </a:lnTo>
                  <a:lnTo>
                    <a:pt x="464146" y="347443"/>
                  </a:lnTo>
                  <a:lnTo>
                    <a:pt x="464256" y="338040"/>
                  </a:lnTo>
                  <a:lnTo>
                    <a:pt x="466422" y="328569"/>
                  </a:lnTo>
                  <a:lnTo>
                    <a:pt x="469236" y="318275"/>
                  </a:lnTo>
                  <a:lnTo>
                    <a:pt x="470487" y="305762"/>
                  </a:lnTo>
                  <a:lnTo>
                    <a:pt x="471043" y="294380"/>
                  </a:lnTo>
                  <a:lnTo>
                    <a:pt x="471290" y="284029"/>
                  </a:lnTo>
                  <a:lnTo>
                    <a:pt x="471486" y="234781"/>
                  </a:lnTo>
                  <a:lnTo>
                    <a:pt x="469370" y="227114"/>
                  </a:lnTo>
                  <a:lnTo>
                    <a:pt x="466578" y="218415"/>
                  </a:lnTo>
                  <a:lnTo>
                    <a:pt x="465006" y="205386"/>
                  </a:lnTo>
                  <a:lnTo>
                    <a:pt x="464638" y="198968"/>
                  </a:lnTo>
                  <a:lnTo>
                    <a:pt x="459493" y="182677"/>
                  </a:lnTo>
                  <a:lnTo>
                    <a:pt x="457880" y="169661"/>
                  </a:lnTo>
                  <a:lnTo>
                    <a:pt x="457334" y="155634"/>
                  </a:lnTo>
                  <a:lnTo>
                    <a:pt x="457200" y="100287"/>
                  </a:lnTo>
                  <a:lnTo>
                    <a:pt x="456407" y="97814"/>
                  </a:lnTo>
                  <a:lnTo>
                    <a:pt x="455084" y="96166"/>
                  </a:lnTo>
                  <a:lnTo>
                    <a:pt x="451050" y="93520"/>
                  </a:lnTo>
                  <a:lnTo>
                    <a:pt x="443993" y="86775"/>
                  </a:lnTo>
                  <a:lnTo>
                    <a:pt x="443633" y="85632"/>
                  </a:lnTo>
                  <a:lnTo>
                    <a:pt x="443233" y="82244"/>
                  </a:lnTo>
                  <a:lnTo>
                    <a:pt x="442333" y="81023"/>
                  </a:lnTo>
                  <a:lnTo>
                    <a:pt x="440939" y="80209"/>
                  </a:lnTo>
                  <a:lnTo>
                    <a:pt x="439215" y="79667"/>
                  </a:lnTo>
                  <a:lnTo>
                    <a:pt x="435184" y="76947"/>
                  </a:lnTo>
                  <a:lnTo>
                    <a:pt x="425217" y="67968"/>
                  </a:lnTo>
                  <a:lnTo>
                    <a:pt x="423178" y="66743"/>
                  </a:lnTo>
                  <a:lnTo>
                    <a:pt x="415658" y="64617"/>
                  </a:lnTo>
                  <a:lnTo>
                    <a:pt x="410937" y="60597"/>
                  </a:lnTo>
                  <a:lnTo>
                    <a:pt x="398274" y="54449"/>
                  </a:lnTo>
                  <a:lnTo>
                    <a:pt x="389341" y="50587"/>
                  </a:lnTo>
                  <a:lnTo>
                    <a:pt x="377299" y="46295"/>
                  </a:lnTo>
                  <a:lnTo>
                    <a:pt x="363941" y="41763"/>
                  </a:lnTo>
                  <a:lnTo>
                    <a:pt x="355427" y="38405"/>
                  </a:lnTo>
                  <a:lnTo>
                    <a:pt x="346171" y="35721"/>
                  </a:lnTo>
                  <a:lnTo>
                    <a:pt x="338401" y="31045"/>
                  </a:lnTo>
                  <a:lnTo>
                    <a:pt x="326548" y="26947"/>
                  </a:lnTo>
                  <a:lnTo>
                    <a:pt x="318964" y="23883"/>
                  </a:lnTo>
                  <a:lnTo>
                    <a:pt x="310232" y="22158"/>
                  </a:lnTo>
                  <a:lnTo>
                    <a:pt x="297745" y="21527"/>
                  </a:lnTo>
                  <a:lnTo>
                    <a:pt x="295334" y="20701"/>
                  </a:lnTo>
                  <a:lnTo>
                    <a:pt x="290539" y="17667"/>
                  </a:lnTo>
                  <a:lnTo>
                    <a:pt x="283645" y="15790"/>
                  </a:lnTo>
                  <a:lnTo>
                    <a:pt x="270077" y="14585"/>
                  </a:lnTo>
                  <a:lnTo>
                    <a:pt x="258440" y="10583"/>
                  </a:lnTo>
                  <a:lnTo>
                    <a:pt x="248731" y="8163"/>
                  </a:lnTo>
                  <a:lnTo>
                    <a:pt x="235886" y="7278"/>
                  </a:lnTo>
                  <a:lnTo>
                    <a:pt x="233457" y="7233"/>
                  </a:lnTo>
                  <a:lnTo>
                    <a:pt x="218947" y="2252"/>
                  </a:lnTo>
                  <a:lnTo>
                    <a:pt x="209424" y="667"/>
                  </a:lnTo>
                  <a:lnTo>
                    <a:pt x="197695" y="198"/>
                  </a:lnTo>
                  <a:lnTo>
                    <a:pt x="183677" y="26"/>
                  </a:lnTo>
                  <a:lnTo>
                    <a:pt x="140582" y="0"/>
                  </a:lnTo>
                  <a:lnTo>
                    <a:pt x="133654" y="2117"/>
                  </a:lnTo>
                  <a:lnTo>
                    <a:pt x="123856" y="6151"/>
                  </a:lnTo>
                  <a:lnTo>
                    <a:pt x="116217" y="11857"/>
                  </a:lnTo>
                  <a:lnTo>
                    <a:pt x="109400" y="14362"/>
                  </a:lnTo>
                  <a:lnTo>
                    <a:pt x="99985" y="21916"/>
                  </a:lnTo>
                  <a:lnTo>
                    <a:pt x="90482" y="31052"/>
                  </a:lnTo>
                  <a:lnTo>
                    <a:pt x="88897" y="33401"/>
                  </a:lnTo>
                  <a:lnTo>
                    <a:pt x="85871" y="40500"/>
                  </a:lnTo>
                  <a:lnTo>
                    <a:pt x="78140" y="50011"/>
                  </a:lnTo>
                  <a:lnTo>
                    <a:pt x="75906" y="52390"/>
                  </a:lnTo>
                  <a:lnTo>
                    <a:pt x="74417" y="54771"/>
                  </a:lnTo>
                  <a:lnTo>
                    <a:pt x="72762" y="59532"/>
                  </a:lnTo>
                  <a:lnTo>
                    <a:pt x="71699" y="69850"/>
                  </a:lnTo>
                  <a:lnTo>
                    <a:pt x="71554" y="77611"/>
                  </a:lnTo>
                  <a:lnTo>
                    <a:pt x="70721" y="81110"/>
                  </a:lnTo>
                  <a:lnTo>
                    <a:pt x="66551" y="90620"/>
                  </a:lnTo>
                  <a:lnTo>
                    <a:pt x="64963" y="103932"/>
                  </a:lnTo>
                  <a:lnTo>
                    <a:pt x="64591" y="116042"/>
                  </a:lnTo>
                  <a:lnTo>
                    <a:pt x="62309" y="127245"/>
                  </a:lnTo>
                  <a:lnTo>
                    <a:pt x="58650" y="137516"/>
                  </a:lnTo>
                  <a:lnTo>
                    <a:pt x="52920" y="152223"/>
                  </a:lnTo>
                  <a:lnTo>
                    <a:pt x="50869" y="166635"/>
                  </a:lnTo>
                  <a:lnTo>
                    <a:pt x="50262" y="180960"/>
                  </a:lnTo>
                  <a:lnTo>
                    <a:pt x="50120" y="190493"/>
                  </a:lnTo>
                  <a:lnTo>
                    <a:pt x="49289" y="194464"/>
                  </a:lnTo>
                  <a:lnTo>
                    <a:pt x="42251" y="208657"/>
                  </a:lnTo>
                  <a:lnTo>
                    <a:pt x="40074" y="212924"/>
                  </a:lnTo>
                  <a:lnTo>
                    <a:pt x="37654" y="221898"/>
                  </a:lnTo>
                  <a:lnTo>
                    <a:pt x="36293" y="235875"/>
                  </a:lnTo>
                  <a:lnTo>
                    <a:pt x="35180" y="250089"/>
                  </a:lnTo>
                  <a:lnTo>
                    <a:pt x="30885" y="289031"/>
                  </a:lnTo>
                  <a:lnTo>
                    <a:pt x="30115" y="298256"/>
                  </a:lnTo>
                  <a:lnTo>
                    <a:pt x="29259" y="311946"/>
                  </a:lnTo>
                  <a:lnTo>
                    <a:pt x="28778" y="324115"/>
                  </a:lnTo>
                  <a:lnTo>
                    <a:pt x="28615" y="337455"/>
                  </a:lnTo>
                  <a:lnTo>
                    <a:pt x="28602" y="341651"/>
                  </a:lnTo>
                  <a:lnTo>
                    <a:pt x="27799" y="345243"/>
                  </a:lnTo>
                  <a:lnTo>
                    <a:pt x="22925" y="356710"/>
                  </a:lnTo>
                  <a:lnTo>
                    <a:pt x="21874" y="366307"/>
                  </a:lnTo>
                  <a:lnTo>
                    <a:pt x="21519" y="379979"/>
                  </a:lnTo>
                  <a:lnTo>
                    <a:pt x="21439" y="395198"/>
                  </a:lnTo>
                  <a:lnTo>
                    <a:pt x="20643" y="397609"/>
                  </a:lnTo>
                  <a:lnTo>
                    <a:pt x="16524" y="404795"/>
                  </a:lnTo>
                  <a:lnTo>
                    <a:pt x="15281" y="409568"/>
                  </a:lnTo>
                  <a:lnTo>
                    <a:pt x="14375" y="423862"/>
                  </a:lnTo>
                  <a:lnTo>
                    <a:pt x="13552" y="426244"/>
                  </a:lnTo>
                  <a:lnTo>
                    <a:pt x="8144" y="434357"/>
                  </a:lnTo>
                  <a:lnTo>
                    <a:pt x="7589" y="437259"/>
                  </a:lnTo>
                  <a:lnTo>
                    <a:pt x="7183" y="450187"/>
                  </a:lnTo>
                  <a:lnTo>
                    <a:pt x="7146" y="460582"/>
                  </a:lnTo>
                  <a:lnTo>
                    <a:pt x="6352" y="461836"/>
                  </a:lnTo>
                  <a:lnTo>
                    <a:pt x="5028" y="462672"/>
                  </a:lnTo>
                  <a:lnTo>
                    <a:pt x="3353" y="463229"/>
                  </a:lnTo>
                  <a:lnTo>
                    <a:pt x="2235" y="464395"/>
                  </a:lnTo>
                  <a:lnTo>
                    <a:pt x="1490" y="465965"/>
                  </a:lnTo>
                  <a:lnTo>
                    <a:pt x="0" y="47148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143"/>
            <p:cNvSpPr/>
            <p:nvPr/>
          </p:nvSpPr>
          <p:spPr>
            <a:xfrm>
              <a:off x="4629150" y="3829050"/>
              <a:ext cx="700086" cy="464344"/>
            </a:xfrm>
            <a:custGeom>
              <a:avLst/>
              <a:gdLst/>
              <a:ahLst/>
              <a:cxnLst/>
              <a:rect l="0" t="0" r="0" b="0"/>
              <a:pathLst>
                <a:path w="700086" h="464344">
                  <a:moveTo>
                    <a:pt x="0" y="464343"/>
                  </a:moveTo>
                  <a:lnTo>
                    <a:pt x="0" y="460551"/>
                  </a:lnTo>
                  <a:lnTo>
                    <a:pt x="794" y="459434"/>
                  </a:lnTo>
                  <a:lnTo>
                    <a:pt x="2116" y="458689"/>
                  </a:lnTo>
                  <a:lnTo>
                    <a:pt x="6151" y="457494"/>
                  </a:lnTo>
                  <a:lnTo>
                    <a:pt x="10641" y="457287"/>
                  </a:lnTo>
                  <a:lnTo>
                    <a:pt x="11857" y="456464"/>
                  </a:lnTo>
                  <a:lnTo>
                    <a:pt x="12667" y="455122"/>
                  </a:lnTo>
                  <a:lnTo>
                    <a:pt x="13207" y="453433"/>
                  </a:lnTo>
                  <a:lnTo>
                    <a:pt x="14867" y="440110"/>
                  </a:lnTo>
                  <a:lnTo>
                    <a:pt x="19899" y="429012"/>
                  </a:lnTo>
                  <a:lnTo>
                    <a:pt x="21544" y="423241"/>
                  </a:lnTo>
                  <a:lnTo>
                    <a:pt x="26933" y="411066"/>
                  </a:lnTo>
                  <a:lnTo>
                    <a:pt x="32763" y="397405"/>
                  </a:lnTo>
                  <a:lnTo>
                    <a:pt x="35637" y="383303"/>
                  </a:lnTo>
                  <a:lnTo>
                    <a:pt x="40369" y="369070"/>
                  </a:lnTo>
                  <a:lnTo>
                    <a:pt x="41754" y="359558"/>
                  </a:lnTo>
                  <a:lnTo>
                    <a:pt x="44487" y="347922"/>
                  </a:lnTo>
                  <a:lnTo>
                    <a:pt x="47553" y="335607"/>
                  </a:lnTo>
                  <a:lnTo>
                    <a:pt x="48916" y="324842"/>
                  </a:lnTo>
                  <a:lnTo>
                    <a:pt x="51638" y="312649"/>
                  </a:lnTo>
                  <a:lnTo>
                    <a:pt x="54700" y="300086"/>
                  </a:lnTo>
                  <a:lnTo>
                    <a:pt x="56061" y="289211"/>
                  </a:lnTo>
                  <a:lnTo>
                    <a:pt x="56666" y="279086"/>
                  </a:lnTo>
                  <a:lnTo>
                    <a:pt x="57729" y="268501"/>
                  </a:lnTo>
                  <a:lnTo>
                    <a:pt x="60847" y="255858"/>
                  </a:lnTo>
                  <a:lnTo>
                    <a:pt x="62761" y="244419"/>
                  </a:lnTo>
                  <a:lnTo>
                    <a:pt x="64406" y="234043"/>
                  </a:lnTo>
                  <a:lnTo>
                    <a:pt x="67784" y="224139"/>
                  </a:lnTo>
                  <a:lnTo>
                    <a:pt x="70355" y="209639"/>
                  </a:lnTo>
                  <a:lnTo>
                    <a:pt x="71117" y="195289"/>
                  </a:lnTo>
                  <a:lnTo>
                    <a:pt x="71342" y="162021"/>
                  </a:lnTo>
                  <a:lnTo>
                    <a:pt x="72167" y="151670"/>
                  </a:lnTo>
                  <a:lnTo>
                    <a:pt x="73511" y="143182"/>
                  </a:lnTo>
                  <a:lnTo>
                    <a:pt x="76328" y="130311"/>
                  </a:lnTo>
                  <a:lnTo>
                    <a:pt x="78707" y="117809"/>
                  </a:lnTo>
                  <a:lnTo>
                    <a:pt x="83292" y="105197"/>
                  </a:lnTo>
                  <a:lnTo>
                    <a:pt x="85004" y="96080"/>
                  </a:lnTo>
                  <a:lnTo>
                    <a:pt x="85630" y="83453"/>
                  </a:lnTo>
                  <a:lnTo>
                    <a:pt x="85696" y="76232"/>
                  </a:lnTo>
                  <a:lnTo>
                    <a:pt x="86499" y="73840"/>
                  </a:lnTo>
                  <a:lnTo>
                    <a:pt x="91873" y="65707"/>
                  </a:lnTo>
                  <a:lnTo>
                    <a:pt x="96366" y="60920"/>
                  </a:lnTo>
                  <a:lnTo>
                    <a:pt x="97581" y="58869"/>
                  </a:lnTo>
                  <a:lnTo>
                    <a:pt x="98932" y="54474"/>
                  </a:lnTo>
                  <a:lnTo>
                    <a:pt x="100086" y="52985"/>
                  </a:lnTo>
                  <a:lnTo>
                    <a:pt x="101649" y="51992"/>
                  </a:lnTo>
                  <a:lnTo>
                    <a:pt x="103484" y="51330"/>
                  </a:lnTo>
                  <a:lnTo>
                    <a:pt x="107641" y="48478"/>
                  </a:lnTo>
                  <a:lnTo>
                    <a:pt x="109861" y="46606"/>
                  </a:lnTo>
                  <a:lnTo>
                    <a:pt x="112134" y="45358"/>
                  </a:lnTo>
                  <a:lnTo>
                    <a:pt x="119126" y="42808"/>
                  </a:lnTo>
                  <a:lnTo>
                    <a:pt x="127185" y="36809"/>
                  </a:lnTo>
                  <a:lnTo>
                    <a:pt x="130081" y="36203"/>
                  </a:lnTo>
                  <a:lnTo>
                    <a:pt x="138407" y="35814"/>
                  </a:lnTo>
                  <a:lnTo>
                    <a:pt x="140690" y="34988"/>
                  </a:lnTo>
                  <a:lnTo>
                    <a:pt x="145344" y="31954"/>
                  </a:lnTo>
                  <a:lnTo>
                    <a:pt x="152174" y="30077"/>
                  </a:lnTo>
                  <a:lnTo>
                    <a:pt x="173539" y="28662"/>
                  </a:lnTo>
                  <a:lnTo>
                    <a:pt x="194243" y="22431"/>
                  </a:lnTo>
                  <a:lnTo>
                    <a:pt x="205380" y="20835"/>
                  </a:lnTo>
                  <a:lnTo>
                    <a:pt x="219927" y="15816"/>
                  </a:lnTo>
                  <a:lnTo>
                    <a:pt x="234471" y="14589"/>
                  </a:lnTo>
                  <a:lnTo>
                    <a:pt x="247979" y="14377"/>
                  </a:lnTo>
                  <a:lnTo>
                    <a:pt x="257321" y="12210"/>
                  </a:lnTo>
                  <a:lnTo>
                    <a:pt x="266765" y="9395"/>
                  </a:lnTo>
                  <a:lnTo>
                    <a:pt x="285763" y="7588"/>
                  </a:lnTo>
                  <a:lnTo>
                    <a:pt x="304655" y="7202"/>
                  </a:lnTo>
                  <a:lnTo>
                    <a:pt x="326525" y="7151"/>
                  </a:lnTo>
                  <a:lnTo>
                    <a:pt x="344399" y="3354"/>
                  </a:lnTo>
                  <a:lnTo>
                    <a:pt x="366068" y="662"/>
                  </a:lnTo>
                  <a:lnTo>
                    <a:pt x="385635" y="130"/>
                  </a:lnTo>
                  <a:lnTo>
                    <a:pt x="618507" y="0"/>
                  </a:lnTo>
                  <a:lnTo>
                    <a:pt x="628375" y="2116"/>
                  </a:lnTo>
                  <a:lnTo>
                    <a:pt x="638052" y="4909"/>
                  </a:lnTo>
                  <a:lnTo>
                    <a:pt x="656920" y="6947"/>
                  </a:lnTo>
                  <a:lnTo>
                    <a:pt x="677001" y="7135"/>
                  </a:lnTo>
                  <a:lnTo>
                    <a:pt x="680037" y="9257"/>
                  </a:lnTo>
                  <a:lnTo>
                    <a:pt x="681958" y="10934"/>
                  </a:lnTo>
                  <a:lnTo>
                    <a:pt x="684032" y="12052"/>
                  </a:lnTo>
                  <a:lnTo>
                    <a:pt x="691613" y="13993"/>
                  </a:lnTo>
                  <a:lnTo>
                    <a:pt x="692056" y="14885"/>
                  </a:lnTo>
                  <a:lnTo>
                    <a:pt x="692549" y="17993"/>
                  </a:lnTo>
                  <a:lnTo>
                    <a:pt x="693475" y="19139"/>
                  </a:lnTo>
                  <a:lnTo>
                    <a:pt x="694885" y="19903"/>
                  </a:lnTo>
                  <a:lnTo>
                    <a:pt x="696619" y="20412"/>
                  </a:lnTo>
                  <a:lnTo>
                    <a:pt x="697776" y="21545"/>
                  </a:lnTo>
                  <a:lnTo>
                    <a:pt x="698546" y="23095"/>
                  </a:lnTo>
                  <a:lnTo>
                    <a:pt x="699402" y="26933"/>
                  </a:lnTo>
                  <a:lnTo>
                    <a:pt x="700061" y="39122"/>
                  </a:lnTo>
                  <a:lnTo>
                    <a:pt x="700085" y="58628"/>
                  </a:lnTo>
                  <a:lnTo>
                    <a:pt x="699292" y="61310"/>
                  </a:lnTo>
                  <a:lnTo>
                    <a:pt x="695177" y="69671"/>
                  </a:lnTo>
                  <a:lnTo>
                    <a:pt x="693605" y="81850"/>
                  </a:lnTo>
                  <a:lnTo>
                    <a:pt x="693140" y="94719"/>
                  </a:lnTo>
                  <a:lnTo>
                    <a:pt x="692983" y="108697"/>
                  </a:lnTo>
                  <a:lnTo>
                    <a:pt x="692945" y="147958"/>
                  </a:lnTo>
                  <a:lnTo>
                    <a:pt x="692151" y="151820"/>
                  </a:lnTo>
                  <a:lnTo>
                    <a:pt x="688035" y="161841"/>
                  </a:lnTo>
                  <a:lnTo>
                    <a:pt x="685668" y="174512"/>
                  </a:lnTo>
                  <a:lnTo>
                    <a:pt x="681086" y="188320"/>
                  </a:lnTo>
                  <a:lnTo>
                    <a:pt x="679376" y="202465"/>
                  </a:lnTo>
                  <a:lnTo>
                    <a:pt x="678870" y="216711"/>
                  </a:lnTo>
                  <a:lnTo>
                    <a:pt x="678665" y="251002"/>
                  </a:lnTo>
                  <a:lnTo>
                    <a:pt x="676543" y="260781"/>
                  </a:lnTo>
                  <a:lnTo>
                    <a:pt x="673749" y="271478"/>
                  </a:lnTo>
                  <a:lnTo>
                    <a:pt x="672175" y="282755"/>
                  </a:lnTo>
                  <a:lnTo>
                    <a:pt x="671709" y="295798"/>
                  </a:lnTo>
                  <a:lnTo>
                    <a:pt x="671514" y="347519"/>
                  </a:lnTo>
                  <a:lnTo>
                    <a:pt x="671514" y="355801"/>
                  </a:lnTo>
                  <a:lnTo>
                    <a:pt x="670719" y="359438"/>
                  </a:lnTo>
                  <a:lnTo>
                    <a:pt x="666603" y="369143"/>
                  </a:lnTo>
                  <a:lnTo>
                    <a:pt x="665031" y="380926"/>
                  </a:lnTo>
                  <a:lnTo>
                    <a:pt x="664499" y="394538"/>
                  </a:lnTo>
                  <a:lnTo>
                    <a:pt x="664369" y="424934"/>
                  </a:lnTo>
                  <a:lnTo>
                    <a:pt x="663575" y="426164"/>
                  </a:lnTo>
                  <a:lnTo>
                    <a:pt x="662252" y="426984"/>
                  </a:lnTo>
                  <a:lnTo>
                    <a:pt x="657225" y="42862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144"/>
            <p:cNvSpPr/>
            <p:nvPr/>
          </p:nvSpPr>
          <p:spPr>
            <a:xfrm>
              <a:off x="5950744" y="3814762"/>
              <a:ext cx="585788" cy="400051"/>
            </a:xfrm>
            <a:custGeom>
              <a:avLst/>
              <a:gdLst/>
              <a:ahLst/>
              <a:cxnLst/>
              <a:rect l="0" t="0" r="0" b="0"/>
              <a:pathLst>
                <a:path w="585788" h="400051">
                  <a:moveTo>
                    <a:pt x="0" y="385763"/>
                  </a:moveTo>
                  <a:lnTo>
                    <a:pt x="0" y="372762"/>
                  </a:lnTo>
                  <a:lnTo>
                    <a:pt x="4909" y="361117"/>
                  </a:lnTo>
                  <a:lnTo>
                    <a:pt x="7275" y="352090"/>
                  </a:lnTo>
                  <a:lnTo>
                    <a:pt x="11857" y="339714"/>
                  </a:lnTo>
                  <a:lnTo>
                    <a:pt x="13207" y="330636"/>
                  </a:lnTo>
                  <a:lnTo>
                    <a:pt x="13807" y="321310"/>
                  </a:lnTo>
                  <a:lnTo>
                    <a:pt x="13967" y="316600"/>
                  </a:lnTo>
                  <a:lnTo>
                    <a:pt x="16261" y="307134"/>
                  </a:lnTo>
                  <a:lnTo>
                    <a:pt x="19133" y="296842"/>
                  </a:lnTo>
                  <a:lnTo>
                    <a:pt x="19899" y="290764"/>
                  </a:lnTo>
                  <a:lnTo>
                    <a:pt x="21544" y="278453"/>
                  </a:lnTo>
                  <a:lnTo>
                    <a:pt x="24921" y="267691"/>
                  </a:lnTo>
                  <a:lnTo>
                    <a:pt x="26951" y="257616"/>
                  </a:lnTo>
                  <a:lnTo>
                    <a:pt x="28646" y="247846"/>
                  </a:lnTo>
                  <a:lnTo>
                    <a:pt x="32046" y="238212"/>
                  </a:lnTo>
                  <a:lnTo>
                    <a:pt x="34086" y="228639"/>
                  </a:lnTo>
                  <a:lnTo>
                    <a:pt x="34993" y="219092"/>
                  </a:lnTo>
                  <a:lnTo>
                    <a:pt x="35396" y="209558"/>
                  </a:lnTo>
                  <a:lnTo>
                    <a:pt x="35623" y="191472"/>
                  </a:lnTo>
                  <a:lnTo>
                    <a:pt x="37793" y="180084"/>
                  </a:lnTo>
                  <a:lnTo>
                    <a:pt x="40609" y="169731"/>
                  </a:lnTo>
                  <a:lnTo>
                    <a:pt x="41861" y="159839"/>
                  </a:lnTo>
                  <a:lnTo>
                    <a:pt x="44534" y="152267"/>
                  </a:lnTo>
                  <a:lnTo>
                    <a:pt x="46357" y="149136"/>
                  </a:lnTo>
                  <a:lnTo>
                    <a:pt x="48385" y="141424"/>
                  </a:lnTo>
                  <a:lnTo>
                    <a:pt x="49285" y="129530"/>
                  </a:lnTo>
                  <a:lnTo>
                    <a:pt x="49792" y="99234"/>
                  </a:lnTo>
                  <a:lnTo>
                    <a:pt x="49911" y="84849"/>
                  </a:lnTo>
                  <a:lnTo>
                    <a:pt x="52080" y="75282"/>
                  </a:lnTo>
                  <a:lnTo>
                    <a:pt x="54896" y="68384"/>
                  </a:lnTo>
                  <a:lnTo>
                    <a:pt x="56482" y="60037"/>
                  </a:lnTo>
                  <a:lnTo>
                    <a:pt x="57062" y="47692"/>
                  </a:lnTo>
                  <a:lnTo>
                    <a:pt x="57150" y="22523"/>
                  </a:lnTo>
                  <a:lnTo>
                    <a:pt x="57943" y="22159"/>
                  </a:lnTo>
                  <a:lnTo>
                    <a:pt x="63300" y="21527"/>
                  </a:lnTo>
                  <a:lnTo>
                    <a:pt x="63631" y="20701"/>
                  </a:lnTo>
                  <a:lnTo>
                    <a:pt x="63999" y="17668"/>
                  </a:lnTo>
                  <a:lnTo>
                    <a:pt x="64891" y="16541"/>
                  </a:lnTo>
                  <a:lnTo>
                    <a:pt x="66279" y="15790"/>
                  </a:lnTo>
                  <a:lnTo>
                    <a:pt x="71347" y="14314"/>
                  </a:lnTo>
                  <a:lnTo>
                    <a:pt x="75203" y="10503"/>
                  </a:lnTo>
                  <a:lnTo>
                    <a:pt x="77123" y="9383"/>
                  </a:lnTo>
                  <a:lnTo>
                    <a:pt x="85342" y="7231"/>
                  </a:lnTo>
                  <a:lnTo>
                    <a:pt x="102507" y="7146"/>
                  </a:lnTo>
                  <a:lnTo>
                    <a:pt x="109571" y="7145"/>
                  </a:lnTo>
                  <a:lnTo>
                    <a:pt x="111941" y="6351"/>
                  </a:lnTo>
                  <a:lnTo>
                    <a:pt x="119069" y="2235"/>
                  </a:lnTo>
                  <a:lnTo>
                    <a:pt x="123828" y="993"/>
                  </a:lnTo>
                  <a:lnTo>
                    <a:pt x="141287" y="59"/>
                  </a:lnTo>
                  <a:lnTo>
                    <a:pt x="170186" y="2"/>
                  </a:lnTo>
                  <a:lnTo>
                    <a:pt x="179089" y="2118"/>
                  </a:lnTo>
                  <a:lnTo>
                    <a:pt x="188339" y="4910"/>
                  </a:lnTo>
                  <a:lnTo>
                    <a:pt x="202471" y="6482"/>
                  </a:lnTo>
                  <a:lnTo>
                    <a:pt x="216712" y="6948"/>
                  </a:lnTo>
                  <a:lnTo>
                    <a:pt x="301448" y="7143"/>
                  </a:lnTo>
                  <a:lnTo>
                    <a:pt x="312835" y="5027"/>
                  </a:lnTo>
                  <a:lnTo>
                    <a:pt x="323188" y="2234"/>
                  </a:lnTo>
                  <a:lnTo>
                    <a:pt x="337940" y="662"/>
                  </a:lnTo>
                  <a:lnTo>
                    <a:pt x="353161" y="196"/>
                  </a:lnTo>
                  <a:lnTo>
                    <a:pt x="539745" y="0"/>
                  </a:lnTo>
                  <a:lnTo>
                    <a:pt x="543186" y="794"/>
                  </a:lnTo>
                  <a:lnTo>
                    <a:pt x="545480" y="2117"/>
                  </a:lnTo>
                  <a:lnTo>
                    <a:pt x="547009" y="3792"/>
                  </a:lnTo>
                  <a:lnTo>
                    <a:pt x="549616" y="4910"/>
                  </a:lnTo>
                  <a:lnTo>
                    <a:pt x="556747" y="6151"/>
                  </a:lnTo>
                  <a:lnTo>
                    <a:pt x="559283" y="7276"/>
                  </a:lnTo>
                  <a:lnTo>
                    <a:pt x="560974" y="8820"/>
                  </a:lnTo>
                  <a:lnTo>
                    <a:pt x="562101" y="10642"/>
                  </a:lnTo>
                  <a:lnTo>
                    <a:pt x="563646" y="11857"/>
                  </a:lnTo>
                  <a:lnTo>
                    <a:pt x="565471" y="12667"/>
                  </a:lnTo>
                  <a:lnTo>
                    <a:pt x="567480" y="13208"/>
                  </a:lnTo>
                  <a:lnTo>
                    <a:pt x="571829" y="15924"/>
                  </a:lnTo>
                  <a:lnTo>
                    <a:pt x="581089" y="24136"/>
                  </a:lnTo>
                  <a:lnTo>
                    <a:pt x="582656" y="26410"/>
                  </a:lnTo>
                  <a:lnTo>
                    <a:pt x="584395" y="31052"/>
                  </a:lnTo>
                  <a:lnTo>
                    <a:pt x="585512" y="40500"/>
                  </a:lnTo>
                  <a:lnTo>
                    <a:pt x="585751" y="52390"/>
                  </a:lnTo>
                  <a:lnTo>
                    <a:pt x="585787" y="176128"/>
                  </a:lnTo>
                  <a:lnTo>
                    <a:pt x="583671" y="187816"/>
                  </a:lnTo>
                  <a:lnTo>
                    <a:pt x="580878" y="200155"/>
                  </a:lnTo>
                  <a:lnTo>
                    <a:pt x="579637" y="210931"/>
                  </a:lnTo>
                  <a:lnTo>
                    <a:pt x="579085" y="221012"/>
                  </a:lnTo>
                  <a:lnTo>
                    <a:pt x="578839" y="231578"/>
                  </a:lnTo>
                  <a:lnTo>
                    <a:pt x="578643" y="373756"/>
                  </a:lnTo>
                  <a:lnTo>
                    <a:pt x="577850" y="376170"/>
                  </a:lnTo>
                  <a:lnTo>
                    <a:pt x="573734" y="383361"/>
                  </a:lnTo>
                  <a:lnTo>
                    <a:pt x="571795" y="391493"/>
                  </a:lnTo>
                  <a:lnTo>
                    <a:pt x="571499" y="4000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427222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Identifying A, B, and C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 dirty="0" smtClean="0"/>
                  <a:t>In the form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/>
                          </a:rPr>
                          <m:t>f</m:t>
                        </m:r>
                        <m:d>
                          <m:d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 dirty="0">
                                <a:latin typeface="Cambria Math"/>
                              </a:rPr>
                              <m:t>x</m:t>
                            </m:r>
                          </m:e>
                        </m:d>
                        <m:r>
                          <a:rPr lang="en-US" i="1" dirty="0">
                            <a:latin typeface="Cambria Math"/>
                          </a:rPr>
                          <m:t>=</m:t>
                        </m:r>
                        <m:r>
                          <a:rPr lang="en-US" i="1" dirty="0">
                            <a:latin typeface="Cambria Math"/>
                          </a:rPr>
                          <m:t>y</m:t>
                        </m:r>
                        <m:r>
                          <a:rPr lang="en-US" i="1" dirty="0">
                            <a:latin typeface="Cambria Math"/>
                          </a:rPr>
                          <m:t>=</m:t>
                        </m:r>
                        <m:r>
                          <a:rPr lang="en-US" i="1" dirty="0">
                            <a:latin typeface="Cambria Math"/>
                          </a:rPr>
                          <m:t>ax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+</m:t>
                    </m:r>
                    <m:r>
                      <a:rPr lang="en-US" i="1">
                        <a:latin typeface="Cambria Math"/>
                      </a:rPr>
                      <m:t>bx</m:t>
                    </m:r>
                    <m:r>
                      <a:rPr lang="en-US" i="1">
                        <a:latin typeface="Cambria Math"/>
                      </a:rPr>
                      <m:t>+</m:t>
                    </m:r>
                    <m:r>
                      <a:rPr lang="en-US" i="1">
                        <a:latin typeface="Cambria Math"/>
                      </a:rPr>
                      <m:t>c</m:t>
                    </m:r>
                    <m:r>
                      <a:rPr lang="en-US" i="1" smtClean="0">
                        <a:latin typeface="Cambria Math"/>
                      </a:rPr>
                      <m:t>:</m:t>
                    </m:r>
                  </m:oMath>
                </a14:m>
                <a:endParaRPr lang="en-US" i="1" dirty="0">
                  <a:latin typeface="Cambria Math"/>
                </a:endParaRPr>
              </a:p>
              <a:p>
                <a:pPr lvl="1"/>
                <a:r>
                  <a:rPr lang="en-US" dirty="0" smtClean="0"/>
                  <a:t>a is always the coefficient of the squared term, </a:t>
                </a:r>
              </a:p>
              <a:p>
                <a:pPr lvl="1"/>
                <a:r>
                  <a:rPr lang="en-US" dirty="0" smtClean="0"/>
                  <a:t>b is always the coefficient of the linear term, and </a:t>
                </a:r>
              </a:p>
              <a:p>
                <a:pPr lvl="1"/>
                <a:r>
                  <a:rPr lang="en-US" dirty="0" smtClean="0"/>
                  <a:t>c is the constant term.</a:t>
                </a:r>
              </a:p>
              <a:p>
                <a:r>
                  <a:rPr lang="en-US" dirty="0" smtClean="0"/>
                  <a:t>Identify a, b, and c in the following: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/>
                          </a:rPr>
                          <m:t>y</m:t>
                        </m:r>
                        <m:r>
                          <a:rPr lang="en-US" i="1" dirty="0">
                            <a:latin typeface="Cambria Math"/>
                          </a:rPr>
                          <m:t>=3</m:t>
                        </m:r>
                        <m:r>
                          <a:rPr lang="en-US" i="1" dirty="0">
                            <a:latin typeface="Cambria Math"/>
                          </a:rPr>
                          <m:t>x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+</m:t>
                    </m:r>
                    <m:r>
                      <a:rPr lang="en-US" i="1" smtClean="0">
                        <a:latin typeface="Cambria Math"/>
                      </a:rPr>
                      <m:t>2</m:t>
                    </m:r>
                    <m:r>
                      <a:rPr lang="en-US" i="1">
                        <a:latin typeface="Cambria Math"/>
                      </a:rPr>
                      <m:t>x</m:t>
                    </m:r>
                    <m:r>
                      <a:rPr lang="en-US" i="1">
                        <a:latin typeface="Cambria Math"/>
                      </a:rPr>
                      <m:t>+1</m:t>
                    </m:r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/>
                          </a:rPr>
                          <m:t>y</m:t>
                        </m:r>
                        <m:r>
                          <a:rPr lang="en-US" i="1" dirty="0">
                            <a:latin typeface="Cambria Math"/>
                          </a:rPr>
                          <m:t>=−10</m:t>
                        </m:r>
                        <m:r>
                          <a:rPr lang="en-US" i="1" dirty="0">
                            <a:latin typeface="Cambria Math"/>
                          </a:rPr>
                          <m:t>x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+</m:t>
                    </m:r>
                    <m:r>
                      <a:rPr lang="en-US" i="1">
                        <a:latin typeface="Cambria Math"/>
                      </a:rPr>
                      <m:t>x</m:t>
                    </m:r>
                  </m:oMath>
                </a14:m>
                <a:endParaRPr lang="en-US" i="1" dirty="0">
                  <a:latin typeface="Cambria Math"/>
                </a:endParaRP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/>
                          </a:rPr>
                          <m:t>y</m:t>
                        </m:r>
                        <m:r>
                          <a:rPr lang="en-US" i="1" dirty="0">
                            <a:latin typeface="Cambria Math"/>
                          </a:rPr>
                          <m:t>=−</m:t>
                        </m:r>
                        <m:r>
                          <a:rPr lang="en-US" i="1" dirty="0">
                            <a:latin typeface="Cambria Math"/>
                          </a:rPr>
                          <m:t>x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+</m:t>
                    </m:r>
                    <m:r>
                      <a:rPr lang="en-US" i="1" smtClean="0">
                        <a:latin typeface="Cambria Math"/>
                      </a:rPr>
                      <m:t>2</m:t>
                    </m:r>
                  </m:oMath>
                </a14:m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381" b="-443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MARTInkAnnotation53"/>
          <p:cNvSpPr/>
          <p:nvPr/>
        </p:nvSpPr>
        <p:spPr>
          <a:xfrm>
            <a:off x="4017815" y="2964656"/>
            <a:ext cx="154136" cy="214313"/>
          </a:xfrm>
          <a:custGeom>
            <a:avLst/>
            <a:gdLst/>
            <a:ahLst/>
            <a:cxnLst/>
            <a:rect l="0" t="0" r="0" b="0"/>
            <a:pathLst>
              <a:path w="154136" h="214313">
                <a:moveTo>
                  <a:pt x="4116" y="0"/>
                </a:moveTo>
                <a:lnTo>
                  <a:pt x="324" y="0"/>
                </a:lnTo>
                <a:lnTo>
                  <a:pt x="0" y="794"/>
                </a:lnTo>
                <a:lnTo>
                  <a:pt x="578" y="2117"/>
                </a:lnTo>
                <a:lnTo>
                  <a:pt x="3418" y="6151"/>
                </a:lnTo>
                <a:lnTo>
                  <a:pt x="3806" y="8819"/>
                </a:lnTo>
                <a:lnTo>
                  <a:pt x="4024" y="14784"/>
                </a:lnTo>
                <a:lnTo>
                  <a:pt x="4116" y="199701"/>
                </a:lnTo>
                <a:lnTo>
                  <a:pt x="4116" y="176173"/>
                </a:lnTo>
                <a:lnTo>
                  <a:pt x="4910" y="173011"/>
                </a:lnTo>
                <a:lnTo>
                  <a:pt x="6233" y="169316"/>
                </a:lnTo>
                <a:lnTo>
                  <a:pt x="7908" y="165265"/>
                </a:lnTo>
                <a:lnTo>
                  <a:pt x="11887" y="158647"/>
                </a:lnTo>
                <a:lnTo>
                  <a:pt x="14059" y="155771"/>
                </a:lnTo>
                <a:lnTo>
                  <a:pt x="15507" y="152266"/>
                </a:lnTo>
                <a:lnTo>
                  <a:pt x="16473" y="148342"/>
                </a:lnTo>
                <a:lnTo>
                  <a:pt x="17117" y="144138"/>
                </a:lnTo>
                <a:lnTo>
                  <a:pt x="18339" y="140542"/>
                </a:lnTo>
                <a:lnTo>
                  <a:pt x="21814" y="134430"/>
                </a:lnTo>
                <a:lnTo>
                  <a:pt x="23852" y="130895"/>
                </a:lnTo>
                <a:lnTo>
                  <a:pt x="28233" y="122734"/>
                </a:lnTo>
                <a:lnTo>
                  <a:pt x="30513" y="119129"/>
                </a:lnTo>
                <a:lnTo>
                  <a:pt x="35163" y="113006"/>
                </a:lnTo>
                <a:lnTo>
                  <a:pt x="38307" y="110263"/>
                </a:lnTo>
                <a:lnTo>
                  <a:pt x="41992" y="107640"/>
                </a:lnTo>
                <a:lnTo>
                  <a:pt x="46036" y="105097"/>
                </a:lnTo>
                <a:lnTo>
                  <a:pt x="49525" y="103402"/>
                </a:lnTo>
                <a:lnTo>
                  <a:pt x="52645" y="102272"/>
                </a:lnTo>
                <a:lnTo>
                  <a:pt x="55519" y="101519"/>
                </a:lnTo>
                <a:lnTo>
                  <a:pt x="58228" y="100223"/>
                </a:lnTo>
                <a:lnTo>
                  <a:pt x="60828" y="98565"/>
                </a:lnTo>
                <a:lnTo>
                  <a:pt x="63356" y="96667"/>
                </a:lnTo>
                <a:lnTo>
                  <a:pt x="66628" y="95401"/>
                </a:lnTo>
                <a:lnTo>
                  <a:pt x="70397" y="94557"/>
                </a:lnTo>
                <a:lnTo>
                  <a:pt x="74497" y="93994"/>
                </a:lnTo>
                <a:lnTo>
                  <a:pt x="78024" y="93619"/>
                </a:lnTo>
                <a:lnTo>
                  <a:pt x="81170" y="93369"/>
                </a:lnTo>
                <a:lnTo>
                  <a:pt x="84060" y="93202"/>
                </a:lnTo>
                <a:lnTo>
                  <a:pt x="91505" y="93017"/>
                </a:lnTo>
                <a:lnTo>
                  <a:pt x="95713" y="92967"/>
                </a:lnTo>
                <a:lnTo>
                  <a:pt x="99312" y="93728"/>
                </a:lnTo>
                <a:lnTo>
                  <a:pt x="102505" y="95029"/>
                </a:lnTo>
                <a:lnTo>
                  <a:pt x="105427" y="96690"/>
                </a:lnTo>
                <a:lnTo>
                  <a:pt x="112908" y="100653"/>
                </a:lnTo>
                <a:lnTo>
                  <a:pt x="117125" y="102820"/>
                </a:lnTo>
                <a:lnTo>
                  <a:pt x="120730" y="105060"/>
                </a:lnTo>
                <a:lnTo>
                  <a:pt x="123928" y="107346"/>
                </a:lnTo>
                <a:lnTo>
                  <a:pt x="126852" y="109664"/>
                </a:lnTo>
                <a:lnTo>
                  <a:pt x="129596" y="112003"/>
                </a:lnTo>
                <a:lnTo>
                  <a:pt x="132220" y="114356"/>
                </a:lnTo>
                <a:lnTo>
                  <a:pt x="137251" y="119087"/>
                </a:lnTo>
                <a:lnTo>
                  <a:pt x="142133" y="123836"/>
                </a:lnTo>
                <a:lnTo>
                  <a:pt x="143752" y="127007"/>
                </a:lnTo>
                <a:lnTo>
                  <a:pt x="144832" y="130709"/>
                </a:lnTo>
                <a:lnTo>
                  <a:pt x="145552" y="134764"/>
                </a:lnTo>
                <a:lnTo>
                  <a:pt x="146826" y="139055"/>
                </a:lnTo>
                <a:lnTo>
                  <a:pt x="148468" y="143504"/>
                </a:lnTo>
                <a:lnTo>
                  <a:pt x="150357" y="148057"/>
                </a:lnTo>
                <a:lnTo>
                  <a:pt x="151616" y="152679"/>
                </a:lnTo>
                <a:lnTo>
                  <a:pt x="152456" y="157349"/>
                </a:lnTo>
                <a:lnTo>
                  <a:pt x="153015" y="162049"/>
                </a:lnTo>
                <a:lnTo>
                  <a:pt x="153388" y="165976"/>
                </a:lnTo>
                <a:lnTo>
                  <a:pt x="153803" y="172457"/>
                </a:lnTo>
                <a:lnTo>
                  <a:pt x="153987" y="180099"/>
                </a:lnTo>
                <a:lnTo>
                  <a:pt x="154135" y="21431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InkAnnotation54"/>
          <p:cNvSpPr/>
          <p:nvPr/>
        </p:nvSpPr>
        <p:spPr>
          <a:xfrm>
            <a:off x="3857625" y="2943225"/>
            <a:ext cx="71438" cy="278607"/>
          </a:xfrm>
          <a:custGeom>
            <a:avLst/>
            <a:gdLst/>
            <a:ahLst/>
            <a:cxnLst/>
            <a:rect l="0" t="0" r="0" b="0"/>
            <a:pathLst>
              <a:path w="71438" h="278607">
                <a:moveTo>
                  <a:pt x="71437" y="0"/>
                </a:moveTo>
                <a:lnTo>
                  <a:pt x="64588" y="0"/>
                </a:lnTo>
                <a:lnTo>
                  <a:pt x="64380" y="3792"/>
                </a:lnTo>
                <a:lnTo>
                  <a:pt x="63558" y="4909"/>
                </a:lnTo>
                <a:lnTo>
                  <a:pt x="62216" y="5654"/>
                </a:lnTo>
                <a:lnTo>
                  <a:pt x="60527" y="6150"/>
                </a:lnTo>
                <a:lnTo>
                  <a:pt x="58607" y="8069"/>
                </a:lnTo>
                <a:lnTo>
                  <a:pt x="56534" y="10935"/>
                </a:lnTo>
                <a:lnTo>
                  <a:pt x="54359" y="14434"/>
                </a:lnTo>
                <a:lnTo>
                  <a:pt x="50526" y="21529"/>
                </a:lnTo>
                <a:lnTo>
                  <a:pt x="22298" y="76914"/>
                </a:lnTo>
                <a:lnTo>
                  <a:pt x="19628" y="82232"/>
                </a:lnTo>
                <a:lnTo>
                  <a:pt x="17848" y="86571"/>
                </a:lnTo>
                <a:lnTo>
                  <a:pt x="15870" y="93509"/>
                </a:lnTo>
                <a:lnTo>
                  <a:pt x="14548" y="97264"/>
                </a:lnTo>
                <a:lnTo>
                  <a:pt x="12874" y="101355"/>
                </a:lnTo>
                <a:lnTo>
                  <a:pt x="10964" y="105670"/>
                </a:lnTo>
                <a:lnTo>
                  <a:pt x="6725" y="114698"/>
                </a:lnTo>
                <a:lnTo>
                  <a:pt x="4483" y="119327"/>
                </a:lnTo>
                <a:lnTo>
                  <a:pt x="2989" y="124001"/>
                </a:lnTo>
                <a:lnTo>
                  <a:pt x="1992" y="128705"/>
                </a:lnTo>
                <a:lnTo>
                  <a:pt x="885" y="137371"/>
                </a:lnTo>
                <a:lnTo>
                  <a:pt x="394" y="143868"/>
                </a:lnTo>
                <a:lnTo>
                  <a:pt x="174" y="151518"/>
                </a:lnTo>
                <a:lnTo>
                  <a:pt x="0" y="215579"/>
                </a:lnTo>
                <a:lnTo>
                  <a:pt x="2116" y="223077"/>
                </a:lnTo>
                <a:lnTo>
                  <a:pt x="3792" y="227299"/>
                </a:lnTo>
                <a:lnTo>
                  <a:pt x="5655" y="234107"/>
                </a:lnTo>
                <a:lnTo>
                  <a:pt x="6151" y="237034"/>
                </a:lnTo>
                <a:lnTo>
                  <a:pt x="7275" y="239779"/>
                </a:lnTo>
                <a:lnTo>
                  <a:pt x="8819" y="242402"/>
                </a:lnTo>
                <a:lnTo>
                  <a:pt x="10641" y="244945"/>
                </a:lnTo>
                <a:lnTo>
                  <a:pt x="12651" y="247434"/>
                </a:lnTo>
                <a:lnTo>
                  <a:pt x="14784" y="249887"/>
                </a:lnTo>
                <a:lnTo>
                  <a:pt x="17000" y="252316"/>
                </a:lnTo>
                <a:lnTo>
                  <a:pt x="18477" y="254729"/>
                </a:lnTo>
                <a:lnTo>
                  <a:pt x="20118" y="259528"/>
                </a:lnTo>
                <a:lnTo>
                  <a:pt x="21350" y="261124"/>
                </a:lnTo>
                <a:lnTo>
                  <a:pt x="22964" y="262189"/>
                </a:lnTo>
                <a:lnTo>
                  <a:pt x="24835" y="262899"/>
                </a:lnTo>
                <a:lnTo>
                  <a:pt x="26875" y="264166"/>
                </a:lnTo>
                <a:lnTo>
                  <a:pt x="29029" y="265804"/>
                </a:lnTo>
                <a:lnTo>
                  <a:pt x="34397" y="270345"/>
                </a:lnTo>
                <a:lnTo>
                  <a:pt x="37248" y="273082"/>
                </a:lnTo>
                <a:lnTo>
                  <a:pt x="39120" y="274923"/>
                </a:lnTo>
                <a:lnTo>
                  <a:pt x="41161" y="276151"/>
                </a:lnTo>
                <a:lnTo>
                  <a:pt x="43315" y="276969"/>
                </a:lnTo>
                <a:lnTo>
                  <a:pt x="45546" y="277515"/>
                </a:lnTo>
                <a:lnTo>
                  <a:pt x="47826" y="277878"/>
                </a:lnTo>
                <a:lnTo>
                  <a:pt x="50140" y="278121"/>
                </a:lnTo>
                <a:lnTo>
                  <a:pt x="57150" y="27860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InkAnnotation55"/>
          <p:cNvSpPr/>
          <p:nvPr/>
        </p:nvSpPr>
        <p:spPr>
          <a:xfrm>
            <a:off x="4243721" y="3036428"/>
            <a:ext cx="171117" cy="142541"/>
          </a:xfrm>
          <a:custGeom>
            <a:avLst/>
            <a:gdLst/>
            <a:ahLst/>
            <a:cxnLst/>
            <a:rect l="0" t="0" r="0" b="0"/>
            <a:pathLst>
              <a:path w="171117" h="142541">
                <a:moveTo>
                  <a:pt x="121110" y="28240"/>
                </a:moveTo>
                <a:lnTo>
                  <a:pt x="121110" y="22090"/>
                </a:lnTo>
                <a:lnTo>
                  <a:pt x="118994" y="19421"/>
                </a:lnTo>
                <a:lnTo>
                  <a:pt x="117318" y="17598"/>
                </a:lnTo>
                <a:lnTo>
                  <a:pt x="116201" y="15589"/>
                </a:lnTo>
                <a:lnTo>
                  <a:pt x="114959" y="11241"/>
                </a:lnTo>
                <a:lnTo>
                  <a:pt x="114261" y="8122"/>
                </a:lnTo>
                <a:lnTo>
                  <a:pt x="113369" y="7685"/>
                </a:lnTo>
                <a:lnTo>
                  <a:pt x="110261" y="7198"/>
                </a:lnTo>
                <a:lnTo>
                  <a:pt x="108321" y="6275"/>
                </a:lnTo>
                <a:lnTo>
                  <a:pt x="104049" y="3132"/>
                </a:lnTo>
                <a:lnTo>
                  <a:pt x="101799" y="1977"/>
                </a:lnTo>
                <a:lnTo>
                  <a:pt x="97181" y="693"/>
                </a:lnTo>
                <a:lnTo>
                  <a:pt x="94839" y="1144"/>
                </a:lnTo>
                <a:lnTo>
                  <a:pt x="90119" y="3762"/>
                </a:lnTo>
                <a:lnTo>
                  <a:pt x="86956" y="4778"/>
                </a:lnTo>
                <a:lnTo>
                  <a:pt x="83260" y="5455"/>
                </a:lnTo>
                <a:lnTo>
                  <a:pt x="79208" y="5906"/>
                </a:lnTo>
                <a:lnTo>
                  <a:pt x="75713" y="7001"/>
                </a:lnTo>
                <a:lnTo>
                  <a:pt x="72589" y="8525"/>
                </a:lnTo>
                <a:lnTo>
                  <a:pt x="69712" y="10334"/>
                </a:lnTo>
                <a:lnTo>
                  <a:pt x="66207" y="12334"/>
                </a:lnTo>
                <a:lnTo>
                  <a:pt x="58080" y="16673"/>
                </a:lnTo>
                <a:lnTo>
                  <a:pt x="54484" y="18941"/>
                </a:lnTo>
                <a:lnTo>
                  <a:pt x="51292" y="21247"/>
                </a:lnTo>
                <a:lnTo>
                  <a:pt x="48372" y="23578"/>
                </a:lnTo>
                <a:lnTo>
                  <a:pt x="45630" y="25926"/>
                </a:lnTo>
                <a:lnTo>
                  <a:pt x="43009" y="28285"/>
                </a:lnTo>
                <a:lnTo>
                  <a:pt x="40468" y="30651"/>
                </a:lnTo>
                <a:lnTo>
                  <a:pt x="37185" y="33023"/>
                </a:lnTo>
                <a:lnTo>
                  <a:pt x="33410" y="35397"/>
                </a:lnTo>
                <a:lnTo>
                  <a:pt x="29306" y="37774"/>
                </a:lnTo>
                <a:lnTo>
                  <a:pt x="25776" y="40152"/>
                </a:lnTo>
                <a:lnTo>
                  <a:pt x="22629" y="42532"/>
                </a:lnTo>
                <a:lnTo>
                  <a:pt x="19737" y="44912"/>
                </a:lnTo>
                <a:lnTo>
                  <a:pt x="17016" y="47292"/>
                </a:lnTo>
                <a:lnTo>
                  <a:pt x="14407" y="49673"/>
                </a:lnTo>
                <a:lnTo>
                  <a:pt x="11875" y="52054"/>
                </a:lnTo>
                <a:lnTo>
                  <a:pt x="10186" y="55228"/>
                </a:lnTo>
                <a:lnTo>
                  <a:pt x="9061" y="58933"/>
                </a:lnTo>
                <a:lnTo>
                  <a:pt x="8311" y="62989"/>
                </a:lnTo>
                <a:lnTo>
                  <a:pt x="7017" y="66488"/>
                </a:lnTo>
                <a:lnTo>
                  <a:pt x="5360" y="69613"/>
                </a:lnTo>
                <a:lnTo>
                  <a:pt x="3462" y="72491"/>
                </a:lnTo>
                <a:lnTo>
                  <a:pt x="2197" y="75997"/>
                </a:lnTo>
                <a:lnTo>
                  <a:pt x="1354" y="79922"/>
                </a:lnTo>
                <a:lnTo>
                  <a:pt x="791" y="84126"/>
                </a:lnTo>
                <a:lnTo>
                  <a:pt x="416" y="87722"/>
                </a:lnTo>
                <a:lnTo>
                  <a:pt x="166" y="90914"/>
                </a:lnTo>
                <a:lnTo>
                  <a:pt x="0" y="93835"/>
                </a:lnTo>
                <a:lnTo>
                  <a:pt x="682" y="97370"/>
                </a:lnTo>
                <a:lnTo>
                  <a:pt x="1931" y="101314"/>
                </a:lnTo>
                <a:lnTo>
                  <a:pt x="5847" y="111467"/>
                </a:lnTo>
                <a:lnTo>
                  <a:pt x="6382" y="114972"/>
                </a:lnTo>
                <a:lnTo>
                  <a:pt x="6524" y="117017"/>
                </a:lnTo>
                <a:lnTo>
                  <a:pt x="7413" y="119175"/>
                </a:lnTo>
                <a:lnTo>
                  <a:pt x="8800" y="121407"/>
                </a:lnTo>
                <a:lnTo>
                  <a:pt x="10518" y="123689"/>
                </a:lnTo>
                <a:lnTo>
                  <a:pt x="12457" y="126004"/>
                </a:lnTo>
                <a:lnTo>
                  <a:pt x="14543" y="128341"/>
                </a:lnTo>
                <a:lnTo>
                  <a:pt x="16728" y="130693"/>
                </a:lnTo>
                <a:lnTo>
                  <a:pt x="19772" y="132261"/>
                </a:lnTo>
                <a:lnTo>
                  <a:pt x="23389" y="133306"/>
                </a:lnTo>
                <a:lnTo>
                  <a:pt x="27388" y="134003"/>
                </a:lnTo>
                <a:lnTo>
                  <a:pt x="30847" y="134468"/>
                </a:lnTo>
                <a:lnTo>
                  <a:pt x="33947" y="134777"/>
                </a:lnTo>
                <a:lnTo>
                  <a:pt x="36808" y="134984"/>
                </a:lnTo>
                <a:lnTo>
                  <a:pt x="39508" y="134328"/>
                </a:lnTo>
                <a:lnTo>
                  <a:pt x="44626" y="131482"/>
                </a:lnTo>
                <a:lnTo>
                  <a:pt x="49546" y="127572"/>
                </a:lnTo>
                <a:lnTo>
                  <a:pt x="54379" y="123187"/>
                </a:lnTo>
                <a:lnTo>
                  <a:pt x="59172" y="118593"/>
                </a:lnTo>
                <a:lnTo>
                  <a:pt x="62356" y="116257"/>
                </a:lnTo>
                <a:lnTo>
                  <a:pt x="66065" y="113906"/>
                </a:lnTo>
                <a:lnTo>
                  <a:pt x="70126" y="111544"/>
                </a:lnTo>
                <a:lnTo>
                  <a:pt x="73627" y="109176"/>
                </a:lnTo>
                <a:lnTo>
                  <a:pt x="76755" y="106804"/>
                </a:lnTo>
                <a:lnTo>
                  <a:pt x="79633" y="104429"/>
                </a:lnTo>
                <a:lnTo>
                  <a:pt x="82346" y="101257"/>
                </a:lnTo>
                <a:lnTo>
                  <a:pt x="84949" y="97556"/>
                </a:lnTo>
                <a:lnTo>
                  <a:pt x="87477" y="93501"/>
                </a:lnTo>
                <a:lnTo>
                  <a:pt x="89957" y="90003"/>
                </a:lnTo>
                <a:lnTo>
                  <a:pt x="92404" y="86878"/>
                </a:lnTo>
                <a:lnTo>
                  <a:pt x="94829" y="84001"/>
                </a:lnTo>
                <a:lnTo>
                  <a:pt x="97239" y="80495"/>
                </a:lnTo>
                <a:lnTo>
                  <a:pt x="99640" y="76571"/>
                </a:lnTo>
                <a:lnTo>
                  <a:pt x="102034" y="72367"/>
                </a:lnTo>
                <a:lnTo>
                  <a:pt x="106811" y="63463"/>
                </a:lnTo>
                <a:lnTo>
                  <a:pt x="109197" y="58866"/>
                </a:lnTo>
                <a:lnTo>
                  <a:pt x="110786" y="54213"/>
                </a:lnTo>
                <a:lnTo>
                  <a:pt x="111846" y="49524"/>
                </a:lnTo>
                <a:lnTo>
                  <a:pt x="112553" y="44811"/>
                </a:lnTo>
                <a:lnTo>
                  <a:pt x="113024" y="40082"/>
                </a:lnTo>
                <a:lnTo>
                  <a:pt x="113338" y="35341"/>
                </a:lnTo>
                <a:lnTo>
                  <a:pt x="113547" y="30592"/>
                </a:lnTo>
                <a:lnTo>
                  <a:pt x="114480" y="26634"/>
                </a:lnTo>
                <a:lnTo>
                  <a:pt x="115897" y="23200"/>
                </a:lnTo>
                <a:lnTo>
                  <a:pt x="117634" y="20118"/>
                </a:lnTo>
                <a:lnTo>
                  <a:pt x="118793" y="17269"/>
                </a:lnTo>
                <a:lnTo>
                  <a:pt x="119565" y="14576"/>
                </a:lnTo>
                <a:lnTo>
                  <a:pt x="120805" y="8344"/>
                </a:lnTo>
                <a:lnTo>
                  <a:pt x="120974" y="5374"/>
                </a:lnTo>
                <a:lnTo>
                  <a:pt x="121102" y="0"/>
                </a:lnTo>
                <a:lnTo>
                  <a:pt x="121110" y="34219"/>
                </a:lnTo>
                <a:lnTo>
                  <a:pt x="122697" y="44132"/>
                </a:lnTo>
                <a:lnTo>
                  <a:pt x="130929" y="85866"/>
                </a:lnTo>
                <a:lnTo>
                  <a:pt x="132418" y="94439"/>
                </a:lnTo>
                <a:lnTo>
                  <a:pt x="133411" y="100948"/>
                </a:lnTo>
                <a:lnTo>
                  <a:pt x="134867" y="106874"/>
                </a:lnTo>
                <a:lnTo>
                  <a:pt x="136631" y="112413"/>
                </a:lnTo>
                <a:lnTo>
                  <a:pt x="138601" y="117693"/>
                </a:lnTo>
                <a:lnTo>
                  <a:pt x="140709" y="122007"/>
                </a:lnTo>
                <a:lnTo>
                  <a:pt x="142907" y="125676"/>
                </a:lnTo>
                <a:lnTo>
                  <a:pt x="145166" y="128917"/>
                </a:lnTo>
                <a:lnTo>
                  <a:pt x="147466" y="131077"/>
                </a:lnTo>
                <a:lnTo>
                  <a:pt x="149793" y="132516"/>
                </a:lnTo>
                <a:lnTo>
                  <a:pt x="152138" y="133476"/>
                </a:lnTo>
                <a:lnTo>
                  <a:pt x="156861" y="136660"/>
                </a:lnTo>
                <a:lnTo>
                  <a:pt x="159232" y="138620"/>
                </a:lnTo>
                <a:lnTo>
                  <a:pt x="161606" y="139927"/>
                </a:lnTo>
                <a:lnTo>
                  <a:pt x="166360" y="141379"/>
                </a:lnTo>
                <a:lnTo>
                  <a:pt x="171116" y="14254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InkAnnotation56"/>
          <p:cNvSpPr/>
          <p:nvPr/>
        </p:nvSpPr>
        <p:spPr>
          <a:xfrm>
            <a:off x="4472210" y="3028952"/>
            <a:ext cx="120103" cy="121442"/>
          </a:xfrm>
          <a:custGeom>
            <a:avLst/>
            <a:gdLst/>
            <a:ahLst/>
            <a:cxnLst/>
            <a:rect l="0" t="0" r="0" b="0"/>
            <a:pathLst>
              <a:path w="120103" h="121442">
                <a:moveTo>
                  <a:pt x="71215" y="7141"/>
                </a:moveTo>
                <a:lnTo>
                  <a:pt x="71215" y="292"/>
                </a:lnTo>
                <a:lnTo>
                  <a:pt x="69098" y="128"/>
                </a:lnTo>
                <a:lnTo>
                  <a:pt x="64365" y="5"/>
                </a:lnTo>
                <a:lnTo>
                  <a:pt x="60366" y="0"/>
                </a:lnTo>
                <a:lnTo>
                  <a:pt x="58426" y="793"/>
                </a:lnTo>
                <a:lnTo>
                  <a:pt x="56339" y="2115"/>
                </a:lnTo>
                <a:lnTo>
                  <a:pt x="54154" y="3791"/>
                </a:lnTo>
                <a:lnTo>
                  <a:pt x="52697" y="5701"/>
                </a:lnTo>
                <a:lnTo>
                  <a:pt x="51726" y="7769"/>
                </a:lnTo>
                <a:lnTo>
                  <a:pt x="51079" y="9941"/>
                </a:lnTo>
                <a:lnTo>
                  <a:pt x="49853" y="12183"/>
                </a:lnTo>
                <a:lnTo>
                  <a:pt x="48243" y="14471"/>
                </a:lnTo>
                <a:lnTo>
                  <a:pt x="46375" y="16790"/>
                </a:lnTo>
                <a:lnTo>
                  <a:pt x="44337" y="19130"/>
                </a:lnTo>
                <a:lnTo>
                  <a:pt x="42183" y="21484"/>
                </a:lnTo>
                <a:lnTo>
                  <a:pt x="37675" y="26216"/>
                </a:lnTo>
                <a:lnTo>
                  <a:pt x="29737" y="34308"/>
                </a:lnTo>
                <a:lnTo>
                  <a:pt x="29276" y="35571"/>
                </a:lnTo>
                <a:lnTo>
                  <a:pt x="28763" y="39092"/>
                </a:lnTo>
                <a:lnTo>
                  <a:pt x="28626" y="41142"/>
                </a:lnTo>
                <a:lnTo>
                  <a:pt x="28535" y="43302"/>
                </a:lnTo>
                <a:lnTo>
                  <a:pt x="28433" y="47819"/>
                </a:lnTo>
                <a:lnTo>
                  <a:pt x="28389" y="52472"/>
                </a:lnTo>
                <a:lnTo>
                  <a:pt x="29170" y="54825"/>
                </a:lnTo>
                <a:lnTo>
                  <a:pt x="30486" y="57186"/>
                </a:lnTo>
                <a:lnTo>
                  <a:pt x="34507" y="62888"/>
                </a:lnTo>
                <a:lnTo>
                  <a:pt x="36424" y="64150"/>
                </a:lnTo>
                <a:lnTo>
                  <a:pt x="39290" y="65784"/>
                </a:lnTo>
                <a:lnTo>
                  <a:pt x="42788" y="67668"/>
                </a:lnTo>
                <a:lnTo>
                  <a:pt x="45913" y="68924"/>
                </a:lnTo>
                <a:lnTo>
                  <a:pt x="48791" y="69761"/>
                </a:lnTo>
                <a:lnTo>
                  <a:pt x="51503" y="70319"/>
                </a:lnTo>
                <a:lnTo>
                  <a:pt x="54105" y="70691"/>
                </a:lnTo>
                <a:lnTo>
                  <a:pt x="56634" y="70939"/>
                </a:lnTo>
                <a:lnTo>
                  <a:pt x="59113" y="71104"/>
                </a:lnTo>
                <a:lnTo>
                  <a:pt x="61559" y="72008"/>
                </a:lnTo>
                <a:lnTo>
                  <a:pt x="63984" y="73405"/>
                </a:lnTo>
                <a:lnTo>
                  <a:pt x="66394" y="75130"/>
                </a:lnTo>
                <a:lnTo>
                  <a:pt x="68795" y="76279"/>
                </a:lnTo>
                <a:lnTo>
                  <a:pt x="71189" y="77046"/>
                </a:lnTo>
                <a:lnTo>
                  <a:pt x="73579" y="77557"/>
                </a:lnTo>
                <a:lnTo>
                  <a:pt x="76760" y="78692"/>
                </a:lnTo>
                <a:lnTo>
                  <a:pt x="80467" y="80241"/>
                </a:lnTo>
                <a:lnTo>
                  <a:pt x="84528" y="82069"/>
                </a:lnTo>
                <a:lnTo>
                  <a:pt x="88027" y="83287"/>
                </a:lnTo>
                <a:lnTo>
                  <a:pt x="91154" y="84099"/>
                </a:lnTo>
                <a:lnTo>
                  <a:pt x="94033" y="84640"/>
                </a:lnTo>
                <a:lnTo>
                  <a:pt x="96745" y="85794"/>
                </a:lnTo>
                <a:lnTo>
                  <a:pt x="99348" y="87358"/>
                </a:lnTo>
                <a:lnTo>
                  <a:pt x="101877" y="89194"/>
                </a:lnTo>
                <a:lnTo>
                  <a:pt x="104356" y="90418"/>
                </a:lnTo>
                <a:lnTo>
                  <a:pt x="106803" y="91234"/>
                </a:lnTo>
                <a:lnTo>
                  <a:pt x="109228" y="91778"/>
                </a:lnTo>
                <a:lnTo>
                  <a:pt x="110844" y="92935"/>
                </a:lnTo>
                <a:lnTo>
                  <a:pt x="111922" y="94499"/>
                </a:lnTo>
                <a:lnTo>
                  <a:pt x="112641" y="96336"/>
                </a:lnTo>
                <a:lnTo>
                  <a:pt x="113913" y="97561"/>
                </a:lnTo>
                <a:lnTo>
                  <a:pt x="115556" y="98377"/>
                </a:lnTo>
                <a:lnTo>
                  <a:pt x="117444" y="98922"/>
                </a:lnTo>
                <a:lnTo>
                  <a:pt x="118703" y="100078"/>
                </a:lnTo>
                <a:lnTo>
                  <a:pt x="119542" y="101643"/>
                </a:lnTo>
                <a:lnTo>
                  <a:pt x="120102" y="103480"/>
                </a:lnTo>
                <a:lnTo>
                  <a:pt x="119681" y="104704"/>
                </a:lnTo>
                <a:lnTo>
                  <a:pt x="118607" y="105521"/>
                </a:lnTo>
                <a:lnTo>
                  <a:pt x="117097" y="106065"/>
                </a:lnTo>
                <a:lnTo>
                  <a:pt x="61879" y="114416"/>
                </a:lnTo>
                <a:lnTo>
                  <a:pt x="33199" y="118319"/>
                </a:lnTo>
                <a:lnTo>
                  <a:pt x="17807" y="120054"/>
                </a:lnTo>
                <a:lnTo>
                  <a:pt x="12590" y="120517"/>
                </a:lnTo>
                <a:lnTo>
                  <a:pt x="0" y="121425"/>
                </a:lnTo>
                <a:lnTo>
                  <a:pt x="6921" y="12144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InkAnnotation57"/>
          <p:cNvSpPr/>
          <p:nvPr/>
        </p:nvSpPr>
        <p:spPr>
          <a:xfrm>
            <a:off x="4914900" y="3036093"/>
            <a:ext cx="142876" cy="142876"/>
          </a:xfrm>
          <a:custGeom>
            <a:avLst/>
            <a:gdLst/>
            <a:ahLst/>
            <a:cxnLst/>
            <a:rect l="0" t="0" r="0" b="0"/>
            <a:pathLst>
              <a:path w="142876" h="142876">
                <a:moveTo>
                  <a:pt x="0" y="0"/>
                </a:moveTo>
                <a:lnTo>
                  <a:pt x="0" y="142552"/>
                </a:lnTo>
                <a:lnTo>
                  <a:pt x="0" y="122282"/>
                </a:lnTo>
                <a:lnTo>
                  <a:pt x="794" y="117240"/>
                </a:lnTo>
                <a:lnTo>
                  <a:pt x="2116" y="111498"/>
                </a:lnTo>
                <a:lnTo>
                  <a:pt x="3792" y="105288"/>
                </a:lnTo>
                <a:lnTo>
                  <a:pt x="7771" y="92039"/>
                </a:lnTo>
                <a:lnTo>
                  <a:pt x="16793" y="64130"/>
                </a:lnTo>
                <a:lnTo>
                  <a:pt x="19926" y="57835"/>
                </a:lnTo>
                <a:lnTo>
                  <a:pt x="23603" y="52050"/>
                </a:lnTo>
                <a:lnTo>
                  <a:pt x="27642" y="46607"/>
                </a:lnTo>
                <a:lnTo>
                  <a:pt x="31921" y="41390"/>
                </a:lnTo>
                <a:lnTo>
                  <a:pt x="36362" y="36325"/>
                </a:lnTo>
                <a:lnTo>
                  <a:pt x="40910" y="31361"/>
                </a:lnTo>
                <a:lnTo>
                  <a:pt x="45530" y="27257"/>
                </a:lnTo>
                <a:lnTo>
                  <a:pt x="50196" y="23728"/>
                </a:lnTo>
                <a:lnTo>
                  <a:pt x="54895" y="20581"/>
                </a:lnTo>
                <a:lnTo>
                  <a:pt x="59616" y="17690"/>
                </a:lnTo>
                <a:lnTo>
                  <a:pt x="64350" y="14968"/>
                </a:lnTo>
                <a:lnTo>
                  <a:pt x="69094" y="12360"/>
                </a:lnTo>
                <a:lnTo>
                  <a:pt x="73050" y="9828"/>
                </a:lnTo>
                <a:lnTo>
                  <a:pt x="76481" y="7346"/>
                </a:lnTo>
                <a:lnTo>
                  <a:pt x="79562" y="4897"/>
                </a:lnTo>
                <a:lnTo>
                  <a:pt x="82410" y="3265"/>
                </a:lnTo>
                <a:lnTo>
                  <a:pt x="85103" y="2177"/>
                </a:lnTo>
                <a:lnTo>
                  <a:pt x="87691" y="1452"/>
                </a:lnTo>
                <a:lnTo>
                  <a:pt x="91005" y="968"/>
                </a:lnTo>
                <a:lnTo>
                  <a:pt x="94801" y="645"/>
                </a:lnTo>
                <a:lnTo>
                  <a:pt x="98919" y="430"/>
                </a:lnTo>
                <a:lnTo>
                  <a:pt x="103252" y="1081"/>
                </a:lnTo>
                <a:lnTo>
                  <a:pt x="107729" y="2308"/>
                </a:lnTo>
                <a:lnTo>
                  <a:pt x="112300" y="3920"/>
                </a:lnTo>
                <a:lnTo>
                  <a:pt x="115348" y="5788"/>
                </a:lnTo>
                <a:lnTo>
                  <a:pt x="117380" y="7828"/>
                </a:lnTo>
                <a:lnTo>
                  <a:pt x="118735" y="9981"/>
                </a:lnTo>
                <a:lnTo>
                  <a:pt x="121225" y="12211"/>
                </a:lnTo>
                <a:lnTo>
                  <a:pt x="124473" y="14490"/>
                </a:lnTo>
                <a:lnTo>
                  <a:pt x="128225" y="16804"/>
                </a:lnTo>
                <a:lnTo>
                  <a:pt x="130727" y="19934"/>
                </a:lnTo>
                <a:lnTo>
                  <a:pt x="132396" y="23608"/>
                </a:lnTo>
                <a:lnTo>
                  <a:pt x="133507" y="27645"/>
                </a:lnTo>
                <a:lnTo>
                  <a:pt x="135042" y="31924"/>
                </a:lnTo>
                <a:lnTo>
                  <a:pt x="136859" y="36364"/>
                </a:lnTo>
                <a:lnTo>
                  <a:pt x="138864" y="40912"/>
                </a:lnTo>
                <a:lnTo>
                  <a:pt x="140201" y="46324"/>
                </a:lnTo>
                <a:lnTo>
                  <a:pt x="141092" y="52314"/>
                </a:lnTo>
                <a:lnTo>
                  <a:pt x="141687" y="58689"/>
                </a:lnTo>
                <a:lnTo>
                  <a:pt x="142083" y="64526"/>
                </a:lnTo>
                <a:lnTo>
                  <a:pt x="142347" y="70005"/>
                </a:lnTo>
                <a:lnTo>
                  <a:pt x="142640" y="80326"/>
                </a:lnTo>
                <a:lnTo>
                  <a:pt x="142861" y="112146"/>
                </a:lnTo>
                <a:lnTo>
                  <a:pt x="142875" y="1428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InkAnnotation58"/>
          <p:cNvSpPr/>
          <p:nvPr/>
        </p:nvSpPr>
        <p:spPr>
          <a:xfrm>
            <a:off x="5150643" y="3057525"/>
            <a:ext cx="106102" cy="92855"/>
          </a:xfrm>
          <a:custGeom>
            <a:avLst/>
            <a:gdLst/>
            <a:ahLst/>
            <a:cxnLst/>
            <a:rect l="0" t="0" r="0" b="0"/>
            <a:pathLst>
              <a:path w="106102" h="92855">
                <a:moveTo>
                  <a:pt x="0" y="0"/>
                </a:moveTo>
                <a:lnTo>
                  <a:pt x="0" y="30985"/>
                </a:lnTo>
                <a:lnTo>
                  <a:pt x="2382" y="37325"/>
                </a:lnTo>
                <a:lnTo>
                  <a:pt x="6351" y="46315"/>
                </a:lnTo>
                <a:lnTo>
                  <a:pt x="11378" y="57070"/>
                </a:lnTo>
                <a:lnTo>
                  <a:pt x="15523" y="65034"/>
                </a:lnTo>
                <a:lnTo>
                  <a:pt x="19080" y="71137"/>
                </a:lnTo>
                <a:lnTo>
                  <a:pt x="22245" y="76000"/>
                </a:lnTo>
                <a:lnTo>
                  <a:pt x="25149" y="80035"/>
                </a:lnTo>
                <a:lnTo>
                  <a:pt x="27878" y="83519"/>
                </a:lnTo>
                <a:lnTo>
                  <a:pt x="30492" y="86635"/>
                </a:lnTo>
                <a:lnTo>
                  <a:pt x="33028" y="88713"/>
                </a:lnTo>
                <a:lnTo>
                  <a:pt x="35513" y="90098"/>
                </a:lnTo>
                <a:lnTo>
                  <a:pt x="37963" y="91022"/>
                </a:lnTo>
                <a:lnTo>
                  <a:pt x="40390" y="91637"/>
                </a:lnTo>
                <a:lnTo>
                  <a:pt x="42802" y="92048"/>
                </a:lnTo>
                <a:lnTo>
                  <a:pt x="45204" y="92321"/>
                </a:lnTo>
                <a:lnTo>
                  <a:pt x="48392" y="92504"/>
                </a:lnTo>
                <a:lnTo>
                  <a:pt x="56169" y="92706"/>
                </a:lnTo>
                <a:lnTo>
                  <a:pt x="73524" y="92854"/>
                </a:lnTo>
                <a:lnTo>
                  <a:pt x="76003" y="92065"/>
                </a:lnTo>
                <a:lnTo>
                  <a:pt x="78450" y="90745"/>
                </a:lnTo>
                <a:lnTo>
                  <a:pt x="80875" y="89072"/>
                </a:lnTo>
                <a:lnTo>
                  <a:pt x="84079" y="87162"/>
                </a:lnTo>
                <a:lnTo>
                  <a:pt x="87803" y="85095"/>
                </a:lnTo>
                <a:lnTo>
                  <a:pt x="91873" y="82924"/>
                </a:lnTo>
                <a:lnTo>
                  <a:pt x="94586" y="80682"/>
                </a:lnTo>
                <a:lnTo>
                  <a:pt x="96395" y="78395"/>
                </a:lnTo>
                <a:lnTo>
                  <a:pt x="97601" y="76075"/>
                </a:lnTo>
                <a:lnTo>
                  <a:pt x="98405" y="72942"/>
                </a:lnTo>
                <a:lnTo>
                  <a:pt x="98941" y="69265"/>
                </a:lnTo>
                <a:lnTo>
                  <a:pt x="99298" y="65227"/>
                </a:lnTo>
                <a:lnTo>
                  <a:pt x="100331" y="61740"/>
                </a:lnTo>
                <a:lnTo>
                  <a:pt x="101811" y="58623"/>
                </a:lnTo>
                <a:lnTo>
                  <a:pt x="103594" y="55750"/>
                </a:lnTo>
                <a:lnTo>
                  <a:pt x="104781" y="53042"/>
                </a:lnTo>
                <a:lnTo>
                  <a:pt x="105573" y="50442"/>
                </a:lnTo>
                <a:lnTo>
                  <a:pt x="106101" y="47916"/>
                </a:lnTo>
                <a:lnTo>
                  <a:pt x="105659" y="45437"/>
                </a:lnTo>
                <a:lnTo>
                  <a:pt x="104571" y="42992"/>
                </a:lnTo>
                <a:lnTo>
                  <a:pt x="103051" y="40567"/>
                </a:lnTo>
                <a:lnTo>
                  <a:pt x="102039" y="38157"/>
                </a:lnTo>
                <a:lnTo>
                  <a:pt x="101363" y="35757"/>
                </a:lnTo>
                <a:lnTo>
                  <a:pt x="100913" y="33363"/>
                </a:lnTo>
                <a:lnTo>
                  <a:pt x="100613" y="30973"/>
                </a:lnTo>
                <a:lnTo>
                  <a:pt x="100413" y="28586"/>
                </a:lnTo>
                <a:lnTo>
                  <a:pt x="100279" y="26201"/>
                </a:lnTo>
                <a:lnTo>
                  <a:pt x="98603" y="23817"/>
                </a:lnTo>
                <a:lnTo>
                  <a:pt x="95898" y="21434"/>
                </a:lnTo>
                <a:lnTo>
                  <a:pt x="92507" y="19052"/>
                </a:lnTo>
                <a:lnTo>
                  <a:pt x="88660" y="17464"/>
                </a:lnTo>
                <a:lnTo>
                  <a:pt x="84506" y="16405"/>
                </a:lnTo>
                <a:lnTo>
                  <a:pt x="80150" y="15699"/>
                </a:lnTo>
                <a:lnTo>
                  <a:pt x="75658" y="15228"/>
                </a:lnTo>
                <a:lnTo>
                  <a:pt x="71077" y="14915"/>
                </a:lnTo>
                <a:lnTo>
                  <a:pt x="62546" y="14566"/>
                </a:lnTo>
                <a:lnTo>
                  <a:pt x="56108" y="14411"/>
                </a:lnTo>
                <a:lnTo>
                  <a:pt x="44230" y="14324"/>
                </a:lnTo>
                <a:lnTo>
                  <a:pt x="40599" y="13518"/>
                </a:lnTo>
                <a:lnTo>
                  <a:pt x="37385" y="12187"/>
                </a:lnTo>
                <a:lnTo>
                  <a:pt x="34449" y="10506"/>
                </a:lnTo>
                <a:lnTo>
                  <a:pt x="31697" y="9385"/>
                </a:lnTo>
                <a:lnTo>
                  <a:pt x="29069" y="8638"/>
                </a:lnTo>
                <a:lnTo>
                  <a:pt x="26524" y="8140"/>
                </a:lnTo>
                <a:lnTo>
                  <a:pt x="24032" y="7808"/>
                </a:lnTo>
                <a:lnTo>
                  <a:pt x="21578" y="7586"/>
                </a:lnTo>
                <a:lnTo>
                  <a:pt x="19148" y="7439"/>
                </a:lnTo>
                <a:lnTo>
                  <a:pt x="14332" y="7275"/>
                </a:lnTo>
                <a:lnTo>
                  <a:pt x="7565" y="7151"/>
                </a:lnTo>
                <a:lnTo>
                  <a:pt x="21432" y="714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InkAnnotation59"/>
          <p:cNvSpPr/>
          <p:nvPr/>
        </p:nvSpPr>
        <p:spPr>
          <a:xfrm>
            <a:off x="5550693" y="2993231"/>
            <a:ext cx="178595" cy="128559"/>
          </a:xfrm>
          <a:custGeom>
            <a:avLst/>
            <a:gdLst/>
            <a:ahLst/>
            <a:cxnLst/>
            <a:rect l="0" t="0" r="0" b="0"/>
            <a:pathLst>
              <a:path w="178595" h="128559">
                <a:moveTo>
                  <a:pt x="0" y="28575"/>
                </a:moveTo>
                <a:lnTo>
                  <a:pt x="0" y="34726"/>
                </a:lnTo>
                <a:lnTo>
                  <a:pt x="2117" y="37394"/>
                </a:lnTo>
                <a:lnTo>
                  <a:pt x="3793" y="39217"/>
                </a:lnTo>
                <a:lnTo>
                  <a:pt x="5704" y="42019"/>
                </a:lnTo>
                <a:lnTo>
                  <a:pt x="7771" y="45475"/>
                </a:lnTo>
                <a:lnTo>
                  <a:pt x="9943" y="49367"/>
                </a:lnTo>
                <a:lnTo>
                  <a:pt x="12186" y="52755"/>
                </a:lnTo>
                <a:lnTo>
                  <a:pt x="14474" y="55808"/>
                </a:lnTo>
                <a:lnTo>
                  <a:pt x="16793" y="58636"/>
                </a:lnTo>
                <a:lnTo>
                  <a:pt x="19133" y="62110"/>
                </a:lnTo>
                <a:lnTo>
                  <a:pt x="21487" y="66013"/>
                </a:lnTo>
                <a:lnTo>
                  <a:pt x="23850" y="70202"/>
                </a:lnTo>
                <a:lnTo>
                  <a:pt x="25425" y="74583"/>
                </a:lnTo>
                <a:lnTo>
                  <a:pt x="26475" y="79090"/>
                </a:lnTo>
                <a:lnTo>
                  <a:pt x="27175" y="83683"/>
                </a:lnTo>
                <a:lnTo>
                  <a:pt x="28436" y="87539"/>
                </a:lnTo>
                <a:lnTo>
                  <a:pt x="30070" y="90903"/>
                </a:lnTo>
                <a:lnTo>
                  <a:pt x="31953" y="93940"/>
                </a:lnTo>
                <a:lnTo>
                  <a:pt x="34002" y="97551"/>
                </a:lnTo>
                <a:lnTo>
                  <a:pt x="38396" y="105798"/>
                </a:lnTo>
                <a:lnTo>
                  <a:pt x="40678" y="109426"/>
                </a:lnTo>
                <a:lnTo>
                  <a:pt x="42995" y="112638"/>
                </a:lnTo>
                <a:lnTo>
                  <a:pt x="48621" y="119704"/>
                </a:lnTo>
                <a:lnTo>
                  <a:pt x="51508" y="122787"/>
                </a:lnTo>
                <a:lnTo>
                  <a:pt x="56820" y="128248"/>
                </a:lnTo>
                <a:lnTo>
                  <a:pt x="61995" y="128521"/>
                </a:lnTo>
                <a:lnTo>
                  <a:pt x="63272" y="128558"/>
                </a:lnTo>
                <a:lnTo>
                  <a:pt x="63613" y="127774"/>
                </a:lnTo>
                <a:lnTo>
                  <a:pt x="63992" y="124786"/>
                </a:lnTo>
                <a:lnTo>
                  <a:pt x="64160" y="120812"/>
                </a:lnTo>
                <a:lnTo>
                  <a:pt x="64234" y="115607"/>
                </a:lnTo>
                <a:lnTo>
                  <a:pt x="64268" y="108002"/>
                </a:lnTo>
                <a:lnTo>
                  <a:pt x="65070" y="103751"/>
                </a:lnTo>
                <a:lnTo>
                  <a:pt x="66399" y="99330"/>
                </a:lnTo>
                <a:lnTo>
                  <a:pt x="68079" y="94795"/>
                </a:lnTo>
                <a:lnTo>
                  <a:pt x="74235" y="77035"/>
                </a:lnTo>
                <a:lnTo>
                  <a:pt x="77272" y="71200"/>
                </a:lnTo>
                <a:lnTo>
                  <a:pt x="80883" y="65723"/>
                </a:lnTo>
                <a:lnTo>
                  <a:pt x="84879" y="60484"/>
                </a:lnTo>
                <a:lnTo>
                  <a:pt x="88336" y="55404"/>
                </a:lnTo>
                <a:lnTo>
                  <a:pt x="91435" y="50430"/>
                </a:lnTo>
                <a:lnTo>
                  <a:pt x="94294" y="45526"/>
                </a:lnTo>
                <a:lnTo>
                  <a:pt x="99588" y="35844"/>
                </a:lnTo>
                <a:lnTo>
                  <a:pt x="102110" y="31040"/>
                </a:lnTo>
                <a:lnTo>
                  <a:pt x="105380" y="27043"/>
                </a:lnTo>
                <a:lnTo>
                  <a:pt x="109147" y="23585"/>
                </a:lnTo>
                <a:lnTo>
                  <a:pt x="113246" y="20486"/>
                </a:lnTo>
                <a:lnTo>
                  <a:pt x="116773" y="17626"/>
                </a:lnTo>
                <a:lnTo>
                  <a:pt x="119917" y="14926"/>
                </a:lnTo>
                <a:lnTo>
                  <a:pt x="122807" y="12332"/>
                </a:lnTo>
                <a:lnTo>
                  <a:pt x="128135" y="7333"/>
                </a:lnTo>
                <a:lnTo>
                  <a:pt x="130667" y="4889"/>
                </a:lnTo>
                <a:lnTo>
                  <a:pt x="133150" y="3259"/>
                </a:lnTo>
                <a:lnTo>
                  <a:pt x="138023" y="1448"/>
                </a:lnTo>
                <a:lnTo>
                  <a:pt x="142836" y="644"/>
                </a:lnTo>
                <a:lnTo>
                  <a:pt x="148414" y="286"/>
                </a:lnTo>
                <a:lnTo>
                  <a:pt x="159686" y="85"/>
                </a:lnTo>
                <a:lnTo>
                  <a:pt x="178594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InkAnnotation60"/>
          <p:cNvSpPr/>
          <p:nvPr/>
        </p:nvSpPr>
        <p:spPr>
          <a:xfrm>
            <a:off x="5772184" y="3014665"/>
            <a:ext cx="164273" cy="121402"/>
          </a:xfrm>
          <a:custGeom>
            <a:avLst/>
            <a:gdLst/>
            <a:ahLst/>
            <a:cxnLst/>
            <a:rect l="0" t="0" r="0" b="0"/>
            <a:pathLst>
              <a:path w="164273" h="121402">
                <a:moveTo>
                  <a:pt x="71403" y="14285"/>
                </a:moveTo>
                <a:lnTo>
                  <a:pt x="64554" y="7435"/>
                </a:lnTo>
                <a:lnTo>
                  <a:pt x="60554" y="7228"/>
                </a:lnTo>
                <a:lnTo>
                  <a:pt x="58615" y="6405"/>
                </a:lnTo>
                <a:lnTo>
                  <a:pt x="54342" y="3374"/>
                </a:lnTo>
                <a:lnTo>
                  <a:pt x="50356" y="293"/>
                </a:lnTo>
                <a:lnTo>
                  <a:pt x="46293" y="85"/>
                </a:lnTo>
                <a:lnTo>
                  <a:pt x="41168" y="9"/>
                </a:lnTo>
                <a:lnTo>
                  <a:pt x="32976" y="0"/>
                </a:lnTo>
                <a:lnTo>
                  <a:pt x="30704" y="792"/>
                </a:lnTo>
                <a:lnTo>
                  <a:pt x="26062" y="3790"/>
                </a:lnTo>
                <a:lnTo>
                  <a:pt x="23714" y="5701"/>
                </a:lnTo>
                <a:lnTo>
                  <a:pt x="21354" y="7768"/>
                </a:lnTo>
                <a:lnTo>
                  <a:pt x="18987" y="9940"/>
                </a:lnTo>
                <a:lnTo>
                  <a:pt x="17409" y="12182"/>
                </a:lnTo>
                <a:lnTo>
                  <a:pt x="16358" y="14471"/>
                </a:lnTo>
                <a:lnTo>
                  <a:pt x="15656" y="16790"/>
                </a:lnTo>
                <a:lnTo>
                  <a:pt x="14395" y="19923"/>
                </a:lnTo>
                <a:lnTo>
                  <a:pt x="12760" y="23600"/>
                </a:lnTo>
                <a:lnTo>
                  <a:pt x="8827" y="31919"/>
                </a:lnTo>
                <a:lnTo>
                  <a:pt x="4433" y="40907"/>
                </a:lnTo>
                <a:lnTo>
                  <a:pt x="2944" y="45527"/>
                </a:lnTo>
                <a:lnTo>
                  <a:pt x="1952" y="50194"/>
                </a:lnTo>
                <a:lnTo>
                  <a:pt x="1290" y="54893"/>
                </a:lnTo>
                <a:lnTo>
                  <a:pt x="848" y="59613"/>
                </a:lnTo>
                <a:lnTo>
                  <a:pt x="554" y="64347"/>
                </a:lnTo>
                <a:lnTo>
                  <a:pt x="227" y="73841"/>
                </a:lnTo>
                <a:lnTo>
                  <a:pt x="17" y="92871"/>
                </a:lnTo>
                <a:lnTo>
                  <a:pt x="0" y="97632"/>
                </a:lnTo>
                <a:lnTo>
                  <a:pt x="782" y="101599"/>
                </a:lnTo>
                <a:lnTo>
                  <a:pt x="2098" y="105038"/>
                </a:lnTo>
                <a:lnTo>
                  <a:pt x="3768" y="108125"/>
                </a:lnTo>
                <a:lnTo>
                  <a:pt x="5676" y="110976"/>
                </a:lnTo>
                <a:lnTo>
                  <a:pt x="7741" y="113670"/>
                </a:lnTo>
                <a:lnTo>
                  <a:pt x="12967" y="119906"/>
                </a:lnTo>
                <a:lnTo>
                  <a:pt x="14189" y="120418"/>
                </a:lnTo>
                <a:lnTo>
                  <a:pt x="17665" y="120986"/>
                </a:lnTo>
                <a:lnTo>
                  <a:pt x="21855" y="121239"/>
                </a:lnTo>
                <a:lnTo>
                  <a:pt x="26363" y="121351"/>
                </a:lnTo>
                <a:lnTo>
                  <a:pt x="31012" y="121401"/>
                </a:lnTo>
                <a:lnTo>
                  <a:pt x="33364" y="120621"/>
                </a:lnTo>
                <a:lnTo>
                  <a:pt x="38093" y="117637"/>
                </a:lnTo>
                <a:lnTo>
                  <a:pt x="40465" y="115730"/>
                </a:lnTo>
                <a:lnTo>
                  <a:pt x="42840" y="113665"/>
                </a:lnTo>
                <a:lnTo>
                  <a:pt x="45217" y="111494"/>
                </a:lnTo>
                <a:lnTo>
                  <a:pt x="46803" y="109254"/>
                </a:lnTo>
                <a:lnTo>
                  <a:pt x="47859" y="106966"/>
                </a:lnTo>
                <a:lnTo>
                  <a:pt x="48563" y="104647"/>
                </a:lnTo>
                <a:lnTo>
                  <a:pt x="49827" y="101514"/>
                </a:lnTo>
                <a:lnTo>
                  <a:pt x="51463" y="97837"/>
                </a:lnTo>
                <a:lnTo>
                  <a:pt x="53347" y="93799"/>
                </a:lnTo>
                <a:lnTo>
                  <a:pt x="55397" y="90313"/>
                </a:lnTo>
                <a:lnTo>
                  <a:pt x="57558" y="87195"/>
                </a:lnTo>
                <a:lnTo>
                  <a:pt x="59792" y="84323"/>
                </a:lnTo>
                <a:lnTo>
                  <a:pt x="62075" y="80821"/>
                </a:lnTo>
                <a:lnTo>
                  <a:pt x="64390" y="76898"/>
                </a:lnTo>
                <a:lnTo>
                  <a:pt x="66728" y="72696"/>
                </a:lnTo>
                <a:lnTo>
                  <a:pt x="71442" y="63793"/>
                </a:lnTo>
                <a:lnTo>
                  <a:pt x="73810" y="59196"/>
                </a:lnTo>
                <a:lnTo>
                  <a:pt x="75390" y="54545"/>
                </a:lnTo>
                <a:lnTo>
                  <a:pt x="76442" y="49856"/>
                </a:lnTo>
                <a:lnTo>
                  <a:pt x="77144" y="45143"/>
                </a:lnTo>
                <a:lnTo>
                  <a:pt x="77612" y="40413"/>
                </a:lnTo>
                <a:lnTo>
                  <a:pt x="77924" y="35672"/>
                </a:lnTo>
                <a:lnTo>
                  <a:pt x="78270" y="26965"/>
                </a:lnTo>
                <a:lnTo>
                  <a:pt x="78465" y="17601"/>
                </a:lnTo>
                <a:lnTo>
                  <a:pt x="78547" y="124"/>
                </a:lnTo>
                <a:lnTo>
                  <a:pt x="78547" y="3827"/>
                </a:lnTo>
                <a:lnTo>
                  <a:pt x="79341" y="5725"/>
                </a:lnTo>
                <a:lnTo>
                  <a:pt x="80664" y="7785"/>
                </a:lnTo>
                <a:lnTo>
                  <a:pt x="82340" y="9951"/>
                </a:lnTo>
                <a:lnTo>
                  <a:pt x="83456" y="12983"/>
                </a:lnTo>
                <a:lnTo>
                  <a:pt x="84201" y="16592"/>
                </a:lnTo>
                <a:lnTo>
                  <a:pt x="84698" y="20585"/>
                </a:lnTo>
                <a:lnTo>
                  <a:pt x="85029" y="24835"/>
                </a:lnTo>
                <a:lnTo>
                  <a:pt x="85249" y="29256"/>
                </a:lnTo>
                <a:lnTo>
                  <a:pt x="85396" y="33790"/>
                </a:lnTo>
                <a:lnTo>
                  <a:pt x="86289" y="38401"/>
                </a:lnTo>
                <a:lnTo>
                  <a:pt x="87677" y="43062"/>
                </a:lnTo>
                <a:lnTo>
                  <a:pt x="89396" y="47757"/>
                </a:lnTo>
                <a:lnTo>
                  <a:pt x="90542" y="52475"/>
                </a:lnTo>
                <a:lnTo>
                  <a:pt x="91306" y="57207"/>
                </a:lnTo>
                <a:lnTo>
                  <a:pt x="91816" y="61949"/>
                </a:lnTo>
                <a:lnTo>
                  <a:pt x="93743" y="65905"/>
                </a:lnTo>
                <a:lnTo>
                  <a:pt x="96615" y="69336"/>
                </a:lnTo>
                <a:lnTo>
                  <a:pt x="100117" y="72417"/>
                </a:lnTo>
                <a:lnTo>
                  <a:pt x="103246" y="76058"/>
                </a:lnTo>
                <a:lnTo>
                  <a:pt x="106126" y="80073"/>
                </a:lnTo>
                <a:lnTo>
                  <a:pt x="108839" y="84337"/>
                </a:lnTo>
                <a:lnTo>
                  <a:pt x="115410" y="89561"/>
                </a:lnTo>
                <a:lnTo>
                  <a:pt x="124554" y="95425"/>
                </a:lnTo>
                <a:lnTo>
                  <a:pt x="150694" y="110570"/>
                </a:lnTo>
                <a:lnTo>
                  <a:pt x="153632" y="111812"/>
                </a:lnTo>
                <a:lnTo>
                  <a:pt x="156385" y="112640"/>
                </a:lnTo>
                <a:lnTo>
                  <a:pt x="164272" y="11429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InkAnnotation61"/>
          <p:cNvSpPr/>
          <p:nvPr/>
        </p:nvSpPr>
        <p:spPr>
          <a:xfrm>
            <a:off x="5979319" y="3007518"/>
            <a:ext cx="114301" cy="142873"/>
          </a:xfrm>
          <a:custGeom>
            <a:avLst/>
            <a:gdLst/>
            <a:ahLst/>
            <a:cxnLst/>
            <a:rect l="0" t="0" r="0" b="0"/>
            <a:pathLst>
              <a:path w="114301" h="142873">
                <a:moveTo>
                  <a:pt x="0" y="7144"/>
                </a:moveTo>
                <a:lnTo>
                  <a:pt x="0" y="13295"/>
                </a:lnTo>
                <a:lnTo>
                  <a:pt x="793" y="15213"/>
                </a:lnTo>
                <a:lnTo>
                  <a:pt x="2116" y="18080"/>
                </a:lnTo>
                <a:lnTo>
                  <a:pt x="3792" y="21578"/>
                </a:lnTo>
                <a:lnTo>
                  <a:pt x="4909" y="24705"/>
                </a:lnTo>
                <a:lnTo>
                  <a:pt x="5654" y="27582"/>
                </a:lnTo>
                <a:lnTo>
                  <a:pt x="6150" y="30295"/>
                </a:lnTo>
                <a:lnTo>
                  <a:pt x="7275" y="33690"/>
                </a:lnTo>
                <a:lnTo>
                  <a:pt x="8819" y="37542"/>
                </a:lnTo>
                <a:lnTo>
                  <a:pt x="10641" y="41697"/>
                </a:lnTo>
                <a:lnTo>
                  <a:pt x="11857" y="46054"/>
                </a:lnTo>
                <a:lnTo>
                  <a:pt x="12666" y="50547"/>
                </a:lnTo>
                <a:lnTo>
                  <a:pt x="13207" y="55129"/>
                </a:lnTo>
                <a:lnTo>
                  <a:pt x="14361" y="59771"/>
                </a:lnTo>
                <a:lnTo>
                  <a:pt x="15924" y="64454"/>
                </a:lnTo>
                <a:lnTo>
                  <a:pt x="17759" y="69164"/>
                </a:lnTo>
                <a:lnTo>
                  <a:pt x="18983" y="73890"/>
                </a:lnTo>
                <a:lnTo>
                  <a:pt x="19799" y="78629"/>
                </a:lnTo>
                <a:lnTo>
                  <a:pt x="20343" y="83376"/>
                </a:lnTo>
                <a:lnTo>
                  <a:pt x="21499" y="88922"/>
                </a:lnTo>
                <a:lnTo>
                  <a:pt x="23064" y="95000"/>
                </a:lnTo>
                <a:lnTo>
                  <a:pt x="24901" y="101433"/>
                </a:lnTo>
                <a:lnTo>
                  <a:pt x="26126" y="107310"/>
                </a:lnTo>
                <a:lnTo>
                  <a:pt x="26942" y="112815"/>
                </a:lnTo>
                <a:lnTo>
                  <a:pt x="27486" y="118073"/>
                </a:lnTo>
                <a:lnTo>
                  <a:pt x="28642" y="122372"/>
                </a:lnTo>
                <a:lnTo>
                  <a:pt x="30207" y="126031"/>
                </a:lnTo>
                <a:lnTo>
                  <a:pt x="32044" y="129265"/>
                </a:lnTo>
                <a:lnTo>
                  <a:pt x="33269" y="132214"/>
                </a:lnTo>
                <a:lnTo>
                  <a:pt x="34085" y="134974"/>
                </a:lnTo>
                <a:lnTo>
                  <a:pt x="35623" y="142413"/>
                </a:lnTo>
                <a:lnTo>
                  <a:pt x="37793" y="142670"/>
                </a:lnTo>
                <a:lnTo>
                  <a:pt x="41861" y="142835"/>
                </a:lnTo>
                <a:lnTo>
                  <a:pt x="38773" y="142863"/>
                </a:lnTo>
                <a:lnTo>
                  <a:pt x="36623" y="142872"/>
                </a:lnTo>
                <a:lnTo>
                  <a:pt x="36121" y="138641"/>
                </a:lnTo>
                <a:lnTo>
                  <a:pt x="35987" y="135290"/>
                </a:lnTo>
                <a:lnTo>
                  <a:pt x="35104" y="131468"/>
                </a:lnTo>
                <a:lnTo>
                  <a:pt x="33721" y="127333"/>
                </a:lnTo>
                <a:lnTo>
                  <a:pt x="32005" y="122989"/>
                </a:lnTo>
                <a:lnTo>
                  <a:pt x="30862" y="118505"/>
                </a:lnTo>
                <a:lnTo>
                  <a:pt x="30099" y="113929"/>
                </a:lnTo>
                <a:lnTo>
                  <a:pt x="29591" y="109290"/>
                </a:lnTo>
                <a:lnTo>
                  <a:pt x="30046" y="104610"/>
                </a:lnTo>
                <a:lnTo>
                  <a:pt x="31143" y="99903"/>
                </a:lnTo>
                <a:lnTo>
                  <a:pt x="32669" y="95177"/>
                </a:lnTo>
                <a:lnTo>
                  <a:pt x="33684" y="89645"/>
                </a:lnTo>
                <a:lnTo>
                  <a:pt x="34363" y="83576"/>
                </a:lnTo>
                <a:lnTo>
                  <a:pt x="34815" y="77149"/>
                </a:lnTo>
                <a:lnTo>
                  <a:pt x="35909" y="71276"/>
                </a:lnTo>
                <a:lnTo>
                  <a:pt x="37433" y="65774"/>
                </a:lnTo>
                <a:lnTo>
                  <a:pt x="39243" y="60518"/>
                </a:lnTo>
                <a:lnTo>
                  <a:pt x="41243" y="55427"/>
                </a:lnTo>
                <a:lnTo>
                  <a:pt x="43370" y="50445"/>
                </a:lnTo>
                <a:lnTo>
                  <a:pt x="45582" y="45536"/>
                </a:lnTo>
                <a:lnTo>
                  <a:pt x="47850" y="41470"/>
                </a:lnTo>
                <a:lnTo>
                  <a:pt x="50156" y="37966"/>
                </a:lnTo>
                <a:lnTo>
                  <a:pt x="52487" y="34836"/>
                </a:lnTo>
                <a:lnTo>
                  <a:pt x="55629" y="31162"/>
                </a:lnTo>
                <a:lnTo>
                  <a:pt x="59311" y="27124"/>
                </a:lnTo>
                <a:lnTo>
                  <a:pt x="63353" y="22846"/>
                </a:lnTo>
                <a:lnTo>
                  <a:pt x="66841" y="19993"/>
                </a:lnTo>
                <a:lnTo>
                  <a:pt x="69961" y="18091"/>
                </a:lnTo>
                <a:lnTo>
                  <a:pt x="72834" y="16824"/>
                </a:lnTo>
                <a:lnTo>
                  <a:pt x="80260" y="13298"/>
                </a:lnTo>
                <a:lnTo>
                  <a:pt x="97963" y="4568"/>
                </a:lnTo>
                <a:lnTo>
                  <a:pt x="101821" y="3045"/>
                </a:lnTo>
                <a:lnTo>
                  <a:pt x="105186" y="2030"/>
                </a:lnTo>
                <a:lnTo>
                  <a:pt x="11430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InkAnnotation62"/>
          <p:cNvSpPr/>
          <p:nvPr/>
        </p:nvSpPr>
        <p:spPr>
          <a:xfrm>
            <a:off x="6150769" y="3021806"/>
            <a:ext cx="28576" cy="114301"/>
          </a:xfrm>
          <a:custGeom>
            <a:avLst/>
            <a:gdLst/>
            <a:ahLst/>
            <a:cxnLst/>
            <a:rect l="0" t="0" r="0" b="0"/>
            <a:pathLst>
              <a:path w="28576" h="114301">
                <a:moveTo>
                  <a:pt x="0" y="0"/>
                </a:moveTo>
                <a:lnTo>
                  <a:pt x="6849" y="6850"/>
                </a:lnTo>
                <a:lnTo>
                  <a:pt x="7012" y="9130"/>
                </a:lnTo>
                <a:lnTo>
                  <a:pt x="7085" y="12789"/>
                </a:lnTo>
                <a:lnTo>
                  <a:pt x="7117" y="17061"/>
                </a:lnTo>
                <a:lnTo>
                  <a:pt x="7920" y="19311"/>
                </a:lnTo>
                <a:lnTo>
                  <a:pt x="9248" y="21606"/>
                </a:lnTo>
                <a:lnTo>
                  <a:pt x="10928" y="23929"/>
                </a:lnTo>
                <a:lnTo>
                  <a:pt x="12048" y="27065"/>
                </a:lnTo>
                <a:lnTo>
                  <a:pt x="12794" y="30743"/>
                </a:lnTo>
                <a:lnTo>
                  <a:pt x="13292" y="34783"/>
                </a:lnTo>
                <a:lnTo>
                  <a:pt x="14417" y="39064"/>
                </a:lnTo>
                <a:lnTo>
                  <a:pt x="15961" y="43505"/>
                </a:lnTo>
                <a:lnTo>
                  <a:pt x="17785" y="48053"/>
                </a:lnTo>
                <a:lnTo>
                  <a:pt x="19000" y="52673"/>
                </a:lnTo>
                <a:lnTo>
                  <a:pt x="19810" y="57340"/>
                </a:lnTo>
                <a:lnTo>
                  <a:pt x="20350" y="62039"/>
                </a:lnTo>
                <a:lnTo>
                  <a:pt x="20710" y="65966"/>
                </a:lnTo>
                <a:lnTo>
                  <a:pt x="20950" y="69377"/>
                </a:lnTo>
                <a:lnTo>
                  <a:pt x="21110" y="72445"/>
                </a:lnTo>
                <a:lnTo>
                  <a:pt x="22011" y="76078"/>
                </a:lnTo>
                <a:lnTo>
                  <a:pt x="23405" y="80087"/>
                </a:lnTo>
                <a:lnTo>
                  <a:pt x="25128" y="84348"/>
                </a:lnTo>
                <a:lnTo>
                  <a:pt x="26277" y="87982"/>
                </a:lnTo>
                <a:lnTo>
                  <a:pt x="27043" y="91198"/>
                </a:lnTo>
                <a:lnTo>
                  <a:pt x="27553" y="94136"/>
                </a:lnTo>
                <a:lnTo>
                  <a:pt x="27894" y="96889"/>
                </a:lnTo>
                <a:lnTo>
                  <a:pt x="28121" y="99517"/>
                </a:lnTo>
                <a:lnTo>
                  <a:pt x="28485" y="105647"/>
                </a:lnTo>
                <a:lnTo>
                  <a:pt x="28535" y="108602"/>
                </a:lnTo>
                <a:lnTo>
                  <a:pt x="28575" y="11430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6179344" y="2907506"/>
            <a:ext cx="2117" cy="1"/>
          </a:xfrm>
          <a:custGeom>
            <a:avLst/>
            <a:gdLst/>
            <a:ahLst/>
            <a:cxnLst/>
            <a:rect l="0" t="0" r="0" b="0"/>
            <a:pathLst>
              <a:path w="2117" h="1">
                <a:moveTo>
                  <a:pt x="0" y="0"/>
                </a:moveTo>
                <a:lnTo>
                  <a:pt x="2116" y="0"/>
                </a:lnTo>
                <a:close/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InkAnnotation64"/>
          <p:cNvSpPr/>
          <p:nvPr/>
        </p:nvSpPr>
        <p:spPr>
          <a:xfrm>
            <a:off x="6279687" y="2971865"/>
            <a:ext cx="171120" cy="149827"/>
          </a:xfrm>
          <a:custGeom>
            <a:avLst/>
            <a:gdLst/>
            <a:ahLst/>
            <a:cxnLst/>
            <a:rect l="0" t="0" r="0" b="0"/>
            <a:pathLst>
              <a:path w="171120" h="149827">
                <a:moveTo>
                  <a:pt x="71107" y="7078"/>
                </a:moveTo>
                <a:lnTo>
                  <a:pt x="58106" y="7078"/>
                </a:lnTo>
                <a:lnTo>
                  <a:pt x="55274" y="9195"/>
                </a:lnTo>
                <a:lnTo>
                  <a:pt x="51370" y="12782"/>
                </a:lnTo>
                <a:lnTo>
                  <a:pt x="44709" y="19263"/>
                </a:lnTo>
                <a:lnTo>
                  <a:pt x="40060" y="23871"/>
                </a:lnTo>
                <a:lnTo>
                  <a:pt x="37709" y="27005"/>
                </a:lnTo>
                <a:lnTo>
                  <a:pt x="35348" y="30681"/>
                </a:lnTo>
                <a:lnTo>
                  <a:pt x="32979" y="34720"/>
                </a:lnTo>
                <a:lnTo>
                  <a:pt x="30607" y="38206"/>
                </a:lnTo>
                <a:lnTo>
                  <a:pt x="28232" y="41324"/>
                </a:lnTo>
                <a:lnTo>
                  <a:pt x="25855" y="44196"/>
                </a:lnTo>
                <a:lnTo>
                  <a:pt x="23476" y="48492"/>
                </a:lnTo>
                <a:lnTo>
                  <a:pt x="21097" y="53738"/>
                </a:lnTo>
                <a:lnTo>
                  <a:pt x="18716" y="59616"/>
                </a:lnTo>
                <a:lnTo>
                  <a:pt x="16336" y="65122"/>
                </a:lnTo>
                <a:lnTo>
                  <a:pt x="11575" y="75473"/>
                </a:lnTo>
                <a:lnTo>
                  <a:pt x="9987" y="80456"/>
                </a:lnTo>
                <a:lnTo>
                  <a:pt x="8929" y="85366"/>
                </a:lnTo>
                <a:lnTo>
                  <a:pt x="8224" y="90226"/>
                </a:lnTo>
                <a:lnTo>
                  <a:pt x="6959" y="95054"/>
                </a:lnTo>
                <a:lnTo>
                  <a:pt x="5323" y="99860"/>
                </a:lnTo>
                <a:lnTo>
                  <a:pt x="3438" y="104652"/>
                </a:lnTo>
                <a:lnTo>
                  <a:pt x="2183" y="109433"/>
                </a:lnTo>
                <a:lnTo>
                  <a:pt x="1345" y="114209"/>
                </a:lnTo>
                <a:lnTo>
                  <a:pt x="786" y="118980"/>
                </a:lnTo>
                <a:lnTo>
                  <a:pt x="414" y="122954"/>
                </a:lnTo>
                <a:lnTo>
                  <a:pt x="165" y="126398"/>
                </a:lnTo>
                <a:lnTo>
                  <a:pt x="0" y="129487"/>
                </a:lnTo>
                <a:lnTo>
                  <a:pt x="683" y="132341"/>
                </a:lnTo>
                <a:lnTo>
                  <a:pt x="1933" y="135036"/>
                </a:lnTo>
                <a:lnTo>
                  <a:pt x="3560" y="137627"/>
                </a:lnTo>
                <a:lnTo>
                  <a:pt x="4644" y="140148"/>
                </a:lnTo>
                <a:lnTo>
                  <a:pt x="5367" y="142623"/>
                </a:lnTo>
                <a:lnTo>
                  <a:pt x="5849" y="145067"/>
                </a:lnTo>
                <a:lnTo>
                  <a:pt x="6964" y="146696"/>
                </a:lnTo>
                <a:lnTo>
                  <a:pt x="8501" y="147781"/>
                </a:lnTo>
                <a:lnTo>
                  <a:pt x="12326" y="148988"/>
                </a:lnTo>
                <a:lnTo>
                  <a:pt x="16671" y="149524"/>
                </a:lnTo>
                <a:lnTo>
                  <a:pt x="19788" y="149826"/>
                </a:lnTo>
                <a:lnTo>
                  <a:pt x="24751" y="147780"/>
                </a:lnTo>
                <a:lnTo>
                  <a:pt x="28296" y="146123"/>
                </a:lnTo>
                <a:lnTo>
                  <a:pt x="30660" y="144225"/>
                </a:lnTo>
                <a:lnTo>
                  <a:pt x="32237" y="142166"/>
                </a:lnTo>
                <a:lnTo>
                  <a:pt x="66351" y="73741"/>
                </a:lnTo>
                <a:lnTo>
                  <a:pt x="67936" y="68983"/>
                </a:lnTo>
                <a:lnTo>
                  <a:pt x="68992" y="64223"/>
                </a:lnTo>
                <a:lnTo>
                  <a:pt x="69697" y="59462"/>
                </a:lnTo>
                <a:lnTo>
                  <a:pt x="70167" y="54701"/>
                </a:lnTo>
                <a:lnTo>
                  <a:pt x="70481" y="49939"/>
                </a:lnTo>
                <a:lnTo>
                  <a:pt x="70688" y="45177"/>
                </a:lnTo>
                <a:lnTo>
                  <a:pt x="70921" y="35653"/>
                </a:lnTo>
                <a:lnTo>
                  <a:pt x="71070" y="20395"/>
                </a:lnTo>
                <a:lnTo>
                  <a:pt x="70288" y="16750"/>
                </a:lnTo>
                <a:lnTo>
                  <a:pt x="68974" y="12733"/>
                </a:lnTo>
                <a:lnTo>
                  <a:pt x="63988" y="0"/>
                </a:lnTo>
                <a:lnTo>
                  <a:pt x="63965" y="9884"/>
                </a:lnTo>
                <a:lnTo>
                  <a:pt x="64758" y="12917"/>
                </a:lnTo>
                <a:lnTo>
                  <a:pt x="66080" y="16527"/>
                </a:lnTo>
                <a:lnTo>
                  <a:pt x="67756" y="20521"/>
                </a:lnTo>
                <a:lnTo>
                  <a:pt x="69666" y="24772"/>
                </a:lnTo>
                <a:lnTo>
                  <a:pt x="73906" y="33727"/>
                </a:lnTo>
                <a:lnTo>
                  <a:pt x="75354" y="38338"/>
                </a:lnTo>
                <a:lnTo>
                  <a:pt x="76319" y="43000"/>
                </a:lnTo>
                <a:lnTo>
                  <a:pt x="76963" y="47695"/>
                </a:lnTo>
                <a:lnTo>
                  <a:pt x="78186" y="52412"/>
                </a:lnTo>
                <a:lnTo>
                  <a:pt x="79795" y="57144"/>
                </a:lnTo>
                <a:lnTo>
                  <a:pt x="81661" y="61887"/>
                </a:lnTo>
                <a:lnTo>
                  <a:pt x="84493" y="66636"/>
                </a:lnTo>
                <a:lnTo>
                  <a:pt x="87968" y="71390"/>
                </a:lnTo>
                <a:lnTo>
                  <a:pt x="91873" y="76147"/>
                </a:lnTo>
                <a:lnTo>
                  <a:pt x="95269" y="80111"/>
                </a:lnTo>
                <a:lnTo>
                  <a:pt x="98327" y="83548"/>
                </a:lnTo>
                <a:lnTo>
                  <a:pt x="103843" y="89484"/>
                </a:lnTo>
                <a:lnTo>
                  <a:pt x="111410" y="97288"/>
                </a:lnTo>
                <a:lnTo>
                  <a:pt x="130631" y="116605"/>
                </a:lnTo>
                <a:lnTo>
                  <a:pt x="133014" y="118196"/>
                </a:lnTo>
                <a:lnTo>
                  <a:pt x="137779" y="119964"/>
                </a:lnTo>
                <a:lnTo>
                  <a:pt x="142543" y="120750"/>
                </a:lnTo>
                <a:lnTo>
                  <a:pt x="147307" y="121099"/>
                </a:lnTo>
                <a:lnTo>
                  <a:pt x="152069" y="121254"/>
                </a:lnTo>
                <a:lnTo>
                  <a:pt x="154450" y="120502"/>
                </a:lnTo>
                <a:lnTo>
                  <a:pt x="159213" y="117549"/>
                </a:lnTo>
                <a:lnTo>
                  <a:pt x="163975" y="115708"/>
                </a:lnTo>
                <a:lnTo>
                  <a:pt x="171119" y="11423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InkAnnotation65"/>
          <p:cNvSpPr/>
          <p:nvPr/>
        </p:nvSpPr>
        <p:spPr>
          <a:xfrm>
            <a:off x="6493669" y="2907800"/>
            <a:ext cx="146658" cy="199615"/>
          </a:xfrm>
          <a:custGeom>
            <a:avLst/>
            <a:gdLst/>
            <a:ahLst/>
            <a:cxnLst/>
            <a:rect l="0" t="0" r="0" b="0"/>
            <a:pathLst>
              <a:path w="146658" h="199615">
                <a:moveTo>
                  <a:pt x="0" y="6850"/>
                </a:moveTo>
                <a:lnTo>
                  <a:pt x="0" y="0"/>
                </a:lnTo>
                <a:lnTo>
                  <a:pt x="0" y="22859"/>
                </a:lnTo>
                <a:lnTo>
                  <a:pt x="793" y="26253"/>
                </a:lnTo>
                <a:lnTo>
                  <a:pt x="2116" y="30104"/>
                </a:lnTo>
                <a:lnTo>
                  <a:pt x="3792" y="34259"/>
                </a:lnTo>
                <a:lnTo>
                  <a:pt x="4909" y="38616"/>
                </a:lnTo>
                <a:lnTo>
                  <a:pt x="5654" y="43109"/>
                </a:lnTo>
                <a:lnTo>
                  <a:pt x="6150" y="47691"/>
                </a:lnTo>
                <a:lnTo>
                  <a:pt x="6481" y="53127"/>
                </a:lnTo>
                <a:lnTo>
                  <a:pt x="6849" y="65517"/>
                </a:lnTo>
                <a:lnTo>
                  <a:pt x="7741" y="71362"/>
                </a:lnTo>
                <a:lnTo>
                  <a:pt x="9129" y="76845"/>
                </a:lnTo>
                <a:lnTo>
                  <a:pt x="10849" y="82088"/>
                </a:lnTo>
                <a:lnTo>
                  <a:pt x="11995" y="87965"/>
                </a:lnTo>
                <a:lnTo>
                  <a:pt x="12759" y="94264"/>
                </a:lnTo>
                <a:lnTo>
                  <a:pt x="13268" y="100845"/>
                </a:lnTo>
                <a:lnTo>
                  <a:pt x="14402" y="106819"/>
                </a:lnTo>
                <a:lnTo>
                  <a:pt x="15951" y="112390"/>
                </a:lnTo>
                <a:lnTo>
                  <a:pt x="17778" y="117691"/>
                </a:lnTo>
                <a:lnTo>
                  <a:pt x="19789" y="122813"/>
                </a:lnTo>
                <a:lnTo>
                  <a:pt x="21923" y="127815"/>
                </a:lnTo>
                <a:lnTo>
                  <a:pt x="24141" y="132737"/>
                </a:lnTo>
                <a:lnTo>
                  <a:pt x="25619" y="137606"/>
                </a:lnTo>
                <a:lnTo>
                  <a:pt x="26604" y="142439"/>
                </a:lnTo>
                <a:lnTo>
                  <a:pt x="27261" y="147249"/>
                </a:lnTo>
                <a:lnTo>
                  <a:pt x="27699" y="151249"/>
                </a:lnTo>
                <a:lnTo>
                  <a:pt x="27991" y="154710"/>
                </a:lnTo>
                <a:lnTo>
                  <a:pt x="28186" y="157811"/>
                </a:lnTo>
                <a:lnTo>
                  <a:pt x="28401" y="165489"/>
                </a:lnTo>
                <a:lnTo>
                  <a:pt x="28574" y="192576"/>
                </a:lnTo>
                <a:lnTo>
                  <a:pt x="28574" y="188791"/>
                </a:lnTo>
                <a:lnTo>
                  <a:pt x="30691" y="182698"/>
                </a:lnTo>
                <a:lnTo>
                  <a:pt x="32367" y="178851"/>
                </a:lnTo>
                <a:lnTo>
                  <a:pt x="33484" y="174699"/>
                </a:lnTo>
                <a:lnTo>
                  <a:pt x="34229" y="170343"/>
                </a:lnTo>
                <a:lnTo>
                  <a:pt x="34726" y="165851"/>
                </a:lnTo>
                <a:lnTo>
                  <a:pt x="35851" y="161269"/>
                </a:lnTo>
                <a:lnTo>
                  <a:pt x="37394" y="156628"/>
                </a:lnTo>
                <a:lnTo>
                  <a:pt x="39217" y="151945"/>
                </a:lnTo>
                <a:lnTo>
                  <a:pt x="41225" y="147236"/>
                </a:lnTo>
                <a:lnTo>
                  <a:pt x="45575" y="137771"/>
                </a:lnTo>
                <a:lnTo>
                  <a:pt x="48639" y="133818"/>
                </a:lnTo>
                <a:lnTo>
                  <a:pt x="52270" y="130389"/>
                </a:lnTo>
                <a:lnTo>
                  <a:pt x="56278" y="127309"/>
                </a:lnTo>
                <a:lnTo>
                  <a:pt x="59744" y="123668"/>
                </a:lnTo>
                <a:lnTo>
                  <a:pt x="62847" y="119654"/>
                </a:lnTo>
                <a:lnTo>
                  <a:pt x="65711" y="115390"/>
                </a:lnTo>
                <a:lnTo>
                  <a:pt x="68413" y="111754"/>
                </a:lnTo>
                <a:lnTo>
                  <a:pt x="71009" y="108536"/>
                </a:lnTo>
                <a:lnTo>
                  <a:pt x="73533" y="105597"/>
                </a:lnTo>
                <a:lnTo>
                  <a:pt x="76803" y="103637"/>
                </a:lnTo>
                <a:lnTo>
                  <a:pt x="80570" y="102331"/>
                </a:lnTo>
                <a:lnTo>
                  <a:pt x="84670" y="101460"/>
                </a:lnTo>
                <a:lnTo>
                  <a:pt x="88196" y="100086"/>
                </a:lnTo>
                <a:lnTo>
                  <a:pt x="91342" y="98376"/>
                </a:lnTo>
                <a:lnTo>
                  <a:pt x="94231" y="96442"/>
                </a:lnTo>
                <a:lnTo>
                  <a:pt x="97746" y="95153"/>
                </a:lnTo>
                <a:lnTo>
                  <a:pt x="101676" y="94294"/>
                </a:lnTo>
                <a:lnTo>
                  <a:pt x="105884" y="93720"/>
                </a:lnTo>
                <a:lnTo>
                  <a:pt x="108690" y="94132"/>
                </a:lnTo>
                <a:lnTo>
                  <a:pt x="110559" y="95201"/>
                </a:lnTo>
                <a:lnTo>
                  <a:pt x="111806" y="96707"/>
                </a:lnTo>
                <a:lnTo>
                  <a:pt x="113431" y="97710"/>
                </a:lnTo>
                <a:lnTo>
                  <a:pt x="120304" y="99917"/>
                </a:lnTo>
                <a:lnTo>
                  <a:pt x="123859" y="101438"/>
                </a:lnTo>
                <a:lnTo>
                  <a:pt x="127816" y="103246"/>
                </a:lnTo>
                <a:lnTo>
                  <a:pt x="131248" y="106039"/>
                </a:lnTo>
                <a:lnTo>
                  <a:pt x="134330" y="109489"/>
                </a:lnTo>
                <a:lnTo>
                  <a:pt x="137178" y="113376"/>
                </a:lnTo>
                <a:lnTo>
                  <a:pt x="139078" y="116760"/>
                </a:lnTo>
                <a:lnTo>
                  <a:pt x="141187" y="122639"/>
                </a:lnTo>
                <a:lnTo>
                  <a:pt x="144241" y="127897"/>
                </a:lnTo>
                <a:lnTo>
                  <a:pt x="146166" y="130410"/>
                </a:lnTo>
                <a:lnTo>
                  <a:pt x="146657" y="133673"/>
                </a:lnTo>
                <a:lnTo>
                  <a:pt x="146190" y="137436"/>
                </a:lnTo>
                <a:lnTo>
                  <a:pt x="145085" y="141532"/>
                </a:lnTo>
                <a:lnTo>
                  <a:pt x="144348" y="145851"/>
                </a:lnTo>
                <a:lnTo>
                  <a:pt x="143857" y="150317"/>
                </a:lnTo>
                <a:lnTo>
                  <a:pt x="143529" y="154882"/>
                </a:lnTo>
                <a:lnTo>
                  <a:pt x="142518" y="158719"/>
                </a:lnTo>
                <a:lnTo>
                  <a:pt x="141049" y="162071"/>
                </a:lnTo>
                <a:lnTo>
                  <a:pt x="139277" y="165099"/>
                </a:lnTo>
                <a:lnTo>
                  <a:pt x="133331" y="170293"/>
                </a:lnTo>
                <a:lnTo>
                  <a:pt x="124606" y="176931"/>
                </a:lnTo>
                <a:lnTo>
                  <a:pt x="114028" y="184531"/>
                </a:lnTo>
                <a:lnTo>
                  <a:pt x="105387" y="189598"/>
                </a:lnTo>
                <a:lnTo>
                  <a:pt x="98039" y="192976"/>
                </a:lnTo>
                <a:lnTo>
                  <a:pt x="82425" y="198396"/>
                </a:lnTo>
                <a:lnTo>
                  <a:pt x="78173" y="199138"/>
                </a:lnTo>
                <a:lnTo>
                  <a:pt x="73637" y="199467"/>
                </a:lnTo>
                <a:lnTo>
                  <a:pt x="68976" y="199614"/>
                </a:lnTo>
                <a:lnTo>
                  <a:pt x="66621" y="198859"/>
                </a:lnTo>
                <a:lnTo>
                  <a:pt x="64257" y="197562"/>
                </a:lnTo>
                <a:lnTo>
                  <a:pt x="57149" y="19258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InkAnnotation66"/>
          <p:cNvSpPr/>
          <p:nvPr/>
        </p:nvSpPr>
        <p:spPr>
          <a:xfrm>
            <a:off x="6700837" y="2893218"/>
            <a:ext cx="35720" cy="221458"/>
          </a:xfrm>
          <a:custGeom>
            <a:avLst/>
            <a:gdLst/>
            <a:ahLst/>
            <a:cxnLst/>
            <a:rect l="0" t="0" r="0" b="0"/>
            <a:pathLst>
              <a:path w="35720" h="221458">
                <a:moveTo>
                  <a:pt x="0" y="0"/>
                </a:moveTo>
                <a:lnTo>
                  <a:pt x="3793" y="3793"/>
                </a:lnTo>
                <a:lnTo>
                  <a:pt x="4910" y="5704"/>
                </a:lnTo>
                <a:lnTo>
                  <a:pt x="5655" y="7771"/>
                </a:lnTo>
                <a:lnTo>
                  <a:pt x="6703" y="14474"/>
                </a:lnTo>
                <a:lnTo>
                  <a:pt x="6850" y="16793"/>
                </a:lnTo>
                <a:lnTo>
                  <a:pt x="7742" y="19927"/>
                </a:lnTo>
                <a:lnTo>
                  <a:pt x="9130" y="23604"/>
                </a:lnTo>
                <a:lnTo>
                  <a:pt x="10850" y="27642"/>
                </a:lnTo>
                <a:lnTo>
                  <a:pt x="11995" y="31922"/>
                </a:lnTo>
                <a:lnTo>
                  <a:pt x="12760" y="36363"/>
                </a:lnTo>
                <a:lnTo>
                  <a:pt x="13269" y="40911"/>
                </a:lnTo>
                <a:lnTo>
                  <a:pt x="13608" y="45530"/>
                </a:lnTo>
                <a:lnTo>
                  <a:pt x="13836" y="50197"/>
                </a:lnTo>
                <a:lnTo>
                  <a:pt x="13986" y="54896"/>
                </a:lnTo>
                <a:lnTo>
                  <a:pt x="14880" y="60410"/>
                </a:lnTo>
                <a:lnTo>
                  <a:pt x="16270" y="66467"/>
                </a:lnTo>
                <a:lnTo>
                  <a:pt x="17991" y="72887"/>
                </a:lnTo>
                <a:lnTo>
                  <a:pt x="19138" y="78754"/>
                </a:lnTo>
                <a:lnTo>
                  <a:pt x="19903" y="84253"/>
                </a:lnTo>
                <a:lnTo>
                  <a:pt x="20412" y="89506"/>
                </a:lnTo>
                <a:lnTo>
                  <a:pt x="20751" y="95390"/>
                </a:lnTo>
                <a:lnTo>
                  <a:pt x="21129" y="108277"/>
                </a:lnTo>
                <a:lnTo>
                  <a:pt x="21342" y="128920"/>
                </a:lnTo>
                <a:lnTo>
                  <a:pt x="22165" y="135159"/>
                </a:lnTo>
                <a:lnTo>
                  <a:pt x="23509" y="140906"/>
                </a:lnTo>
                <a:lnTo>
                  <a:pt x="25198" y="146325"/>
                </a:lnTo>
                <a:lnTo>
                  <a:pt x="26323" y="151525"/>
                </a:lnTo>
                <a:lnTo>
                  <a:pt x="27074" y="156579"/>
                </a:lnTo>
                <a:lnTo>
                  <a:pt x="27574" y="161536"/>
                </a:lnTo>
                <a:lnTo>
                  <a:pt x="27908" y="166428"/>
                </a:lnTo>
                <a:lnTo>
                  <a:pt x="28131" y="171278"/>
                </a:lnTo>
                <a:lnTo>
                  <a:pt x="28378" y="180899"/>
                </a:lnTo>
                <a:lnTo>
                  <a:pt x="28487" y="190466"/>
                </a:lnTo>
                <a:lnTo>
                  <a:pt x="29310" y="194447"/>
                </a:lnTo>
                <a:lnTo>
                  <a:pt x="30653" y="197894"/>
                </a:lnTo>
                <a:lnTo>
                  <a:pt x="32341" y="200985"/>
                </a:lnTo>
                <a:lnTo>
                  <a:pt x="33467" y="203840"/>
                </a:lnTo>
                <a:lnTo>
                  <a:pt x="34218" y="206538"/>
                </a:lnTo>
                <a:lnTo>
                  <a:pt x="35052" y="211651"/>
                </a:lnTo>
                <a:lnTo>
                  <a:pt x="35275" y="214126"/>
                </a:lnTo>
                <a:lnTo>
                  <a:pt x="35719" y="22145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InkAnnotation67"/>
          <p:cNvSpPr/>
          <p:nvPr/>
        </p:nvSpPr>
        <p:spPr>
          <a:xfrm>
            <a:off x="6800850" y="2964690"/>
            <a:ext cx="128588" cy="146691"/>
          </a:xfrm>
          <a:custGeom>
            <a:avLst/>
            <a:gdLst/>
            <a:ahLst/>
            <a:cxnLst/>
            <a:rect l="0" t="0" r="0" b="0"/>
            <a:pathLst>
              <a:path w="128588" h="146691">
                <a:moveTo>
                  <a:pt x="0" y="71403"/>
                </a:moveTo>
                <a:lnTo>
                  <a:pt x="3792" y="75196"/>
                </a:lnTo>
                <a:lnTo>
                  <a:pt x="5703" y="76313"/>
                </a:lnTo>
                <a:lnTo>
                  <a:pt x="7770" y="77058"/>
                </a:lnTo>
                <a:lnTo>
                  <a:pt x="9942" y="77554"/>
                </a:lnTo>
                <a:lnTo>
                  <a:pt x="12185" y="77091"/>
                </a:lnTo>
                <a:lnTo>
                  <a:pt x="14473" y="75989"/>
                </a:lnTo>
                <a:lnTo>
                  <a:pt x="16793" y="74461"/>
                </a:lnTo>
                <a:lnTo>
                  <a:pt x="19132" y="73442"/>
                </a:lnTo>
                <a:lnTo>
                  <a:pt x="21486" y="72762"/>
                </a:lnTo>
                <a:lnTo>
                  <a:pt x="23849" y="72309"/>
                </a:lnTo>
                <a:lnTo>
                  <a:pt x="26218" y="72007"/>
                </a:lnTo>
                <a:lnTo>
                  <a:pt x="28592" y="71806"/>
                </a:lnTo>
                <a:lnTo>
                  <a:pt x="30967" y="71672"/>
                </a:lnTo>
                <a:lnTo>
                  <a:pt x="34139" y="70789"/>
                </a:lnTo>
                <a:lnTo>
                  <a:pt x="37840" y="69406"/>
                </a:lnTo>
                <a:lnTo>
                  <a:pt x="41895" y="67691"/>
                </a:lnTo>
                <a:lnTo>
                  <a:pt x="45393" y="66547"/>
                </a:lnTo>
                <a:lnTo>
                  <a:pt x="48517" y="65785"/>
                </a:lnTo>
                <a:lnTo>
                  <a:pt x="51396" y="65276"/>
                </a:lnTo>
                <a:lnTo>
                  <a:pt x="54107" y="64144"/>
                </a:lnTo>
                <a:lnTo>
                  <a:pt x="56709" y="62595"/>
                </a:lnTo>
                <a:lnTo>
                  <a:pt x="59237" y="60768"/>
                </a:lnTo>
                <a:lnTo>
                  <a:pt x="62510" y="58757"/>
                </a:lnTo>
                <a:lnTo>
                  <a:pt x="66279" y="56623"/>
                </a:lnTo>
                <a:lnTo>
                  <a:pt x="70380" y="54406"/>
                </a:lnTo>
                <a:lnTo>
                  <a:pt x="73907" y="51341"/>
                </a:lnTo>
                <a:lnTo>
                  <a:pt x="77053" y="47710"/>
                </a:lnTo>
                <a:lnTo>
                  <a:pt x="79943" y="43701"/>
                </a:lnTo>
                <a:lnTo>
                  <a:pt x="82664" y="40235"/>
                </a:lnTo>
                <a:lnTo>
                  <a:pt x="85273" y="37131"/>
                </a:lnTo>
                <a:lnTo>
                  <a:pt x="87804" y="34268"/>
                </a:lnTo>
                <a:lnTo>
                  <a:pt x="89492" y="31565"/>
                </a:lnTo>
                <a:lnTo>
                  <a:pt x="90617" y="28969"/>
                </a:lnTo>
                <a:lnTo>
                  <a:pt x="91368" y="26445"/>
                </a:lnTo>
                <a:lnTo>
                  <a:pt x="92662" y="23969"/>
                </a:lnTo>
                <a:lnTo>
                  <a:pt x="94319" y="21524"/>
                </a:lnTo>
                <a:lnTo>
                  <a:pt x="98887" y="15690"/>
                </a:lnTo>
                <a:lnTo>
                  <a:pt x="98469" y="14417"/>
                </a:lnTo>
                <a:lnTo>
                  <a:pt x="95887" y="10887"/>
                </a:lnTo>
                <a:lnTo>
                  <a:pt x="92093" y="6672"/>
                </a:lnTo>
                <a:lnTo>
                  <a:pt x="86983" y="1291"/>
                </a:lnTo>
                <a:lnTo>
                  <a:pt x="84976" y="849"/>
                </a:lnTo>
                <a:lnTo>
                  <a:pt x="82050" y="555"/>
                </a:lnTo>
                <a:lnTo>
                  <a:pt x="75361" y="228"/>
                </a:lnTo>
                <a:lnTo>
                  <a:pt x="69741" y="82"/>
                </a:lnTo>
                <a:lnTo>
                  <a:pt x="62116" y="0"/>
                </a:lnTo>
                <a:lnTo>
                  <a:pt x="58873" y="783"/>
                </a:lnTo>
                <a:lnTo>
                  <a:pt x="55123" y="2098"/>
                </a:lnTo>
                <a:lnTo>
                  <a:pt x="51037" y="3769"/>
                </a:lnTo>
                <a:lnTo>
                  <a:pt x="47518" y="5676"/>
                </a:lnTo>
                <a:lnTo>
                  <a:pt x="44378" y="7741"/>
                </a:lnTo>
                <a:lnTo>
                  <a:pt x="41492" y="9912"/>
                </a:lnTo>
                <a:lnTo>
                  <a:pt x="37979" y="12947"/>
                </a:lnTo>
                <a:lnTo>
                  <a:pt x="34051" y="16558"/>
                </a:lnTo>
                <a:lnTo>
                  <a:pt x="23054" y="27107"/>
                </a:lnTo>
                <a:lnTo>
                  <a:pt x="20132" y="29966"/>
                </a:lnTo>
                <a:lnTo>
                  <a:pt x="17389" y="33460"/>
                </a:lnTo>
                <a:lnTo>
                  <a:pt x="14768" y="37376"/>
                </a:lnTo>
                <a:lnTo>
                  <a:pt x="12227" y="41575"/>
                </a:lnTo>
                <a:lnTo>
                  <a:pt x="9738" y="45168"/>
                </a:lnTo>
                <a:lnTo>
                  <a:pt x="7287" y="48357"/>
                </a:lnTo>
                <a:lnTo>
                  <a:pt x="4857" y="51277"/>
                </a:lnTo>
                <a:lnTo>
                  <a:pt x="3238" y="54810"/>
                </a:lnTo>
                <a:lnTo>
                  <a:pt x="2159" y="58754"/>
                </a:lnTo>
                <a:lnTo>
                  <a:pt x="1439" y="62971"/>
                </a:lnTo>
                <a:lnTo>
                  <a:pt x="959" y="67369"/>
                </a:lnTo>
                <a:lnTo>
                  <a:pt x="640" y="71889"/>
                </a:lnTo>
                <a:lnTo>
                  <a:pt x="284" y="80351"/>
                </a:lnTo>
                <a:lnTo>
                  <a:pt x="126" y="86757"/>
                </a:lnTo>
                <a:lnTo>
                  <a:pt x="11" y="108395"/>
                </a:lnTo>
                <a:lnTo>
                  <a:pt x="801" y="111939"/>
                </a:lnTo>
                <a:lnTo>
                  <a:pt x="2121" y="115890"/>
                </a:lnTo>
                <a:lnTo>
                  <a:pt x="3795" y="120111"/>
                </a:lnTo>
                <a:lnTo>
                  <a:pt x="5705" y="122925"/>
                </a:lnTo>
                <a:lnTo>
                  <a:pt x="7772" y="124801"/>
                </a:lnTo>
                <a:lnTo>
                  <a:pt x="9944" y="126052"/>
                </a:lnTo>
                <a:lnTo>
                  <a:pt x="12186" y="127680"/>
                </a:lnTo>
                <a:lnTo>
                  <a:pt x="14473" y="129559"/>
                </a:lnTo>
                <a:lnTo>
                  <a:pt x="16793" y="131605"/>
                </a:lnTo>
                <a:lnTo>
                  <a:pt x="21486" y="135995"/>
                </a:lnTo>
                <a:lnTo>
                  <a:pt x="23849" y="138277"/>
                </a:lnTo>
                <a:lnTo>
                  <a:pt x="26218" y="139798"/>
                </a:lnTo>
                <a:lnTo>
                  <a:pt x="28592" y="140812"/>
                </a:lnTo>
                <a:lnTo>
                  <a:pt x="30967" y="141489"/>
                </a:lnTo>
                <a:lnTo>
                  <a:pt x="34139" y="142733"/>
                </a:lnTo>
                <a:lnTo>
                  <a:pt x="37840" y="144357"/>
                </a:lnTo>
                <a:lnTo>
                  <a:pt x="41895" y="146233"/>
                </a:lnTo>
                <a:lnTo>
                  <a:pt x="45393" y="146690"/>
                </a:lnTo>
                <a:lnTo>
                  <a:pt x="48517" y="146200"/>
                </a:lnTo>
                <a:lnTo>
                  <a:pt x="51396" y="145081"/>
                </a:lnTo>
                <a:lnTo>
                  <a:pt x="54901" y="144334"/>
                </a:lnTo>
                <a:lnTo>
                  <a:pt x="58825" y="143836"/>
                </a:lnTo>
                <a:lnTo>
                  <a:pt x="63030" y="143505"/>
                </a:lnTo>
                <a:lnTo>
                  <a:pt x="67419" y="143283"/>
                </a:lnTo>
                <a:lnTo>
                  <a:pt x="76530" y="143037"/>
                </a:lnTo>
                <a:lnTo>
                  <a:pt x="81183" y="142178"/>
                </a:lnTo>
                <a:lnTo>
                  <a:pt x="85873" y="140812"/>
                </a:lnTo>
                <a:lnTo>
                  <a:pt x="90585" y="139107"/>
                </a:lnTo>
                <a:lnTo>
                  <a:pt x="95315" y="137177"/>
                </a:lnTo>
                <a:lnTo>
                  <a:pt x="100056" y="135096"/>
                </a:lnTo>
                <a:lnTo>
                  <a:pt x="104804" y="132915"/>
                </a:lnTo>
                <a:lnTo>
                  <a:pt x="109556" y="131461"/>
                </a:lnTo>
                <a:lnTo>
                  <a:pt x="114313" y="130492"/>
                </a:lnTo>
                <a:lnTo>
                  <a:pt x="128587" y="12855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InkAnnotation68"/>
          <p:cNvSpPr/>
          <p:nvPr/>
        </p:nvSpPr>
        <p:spPr>
          <a:xfrm>
            <a:off x="6929437" y="2836068"/>
            <a:ext cx="185310" cy="307183"/>
          </a:xfrm>
          <a:custGeom>
            <a:avLst/>
            <a:gdLst/>
            <a:ahLst/>
            <a:cxnLst/>
            <a:rect l="0" t="0" r="0" b="0"/>
            <a:pathLst>
              <a:path w="185310" h="307183">
                <a:moveTo>
                  <a:pt x="0" y="0"/>
                </a:moveTo>
                <a:lnTo>
                  <a:pt x="3793" y="3793"/>
                </a:lnTo>
                <a:lnTo>
                  <a:pt x="5704" y="4910"/>
                </a:lnTo>
                <a:lnTo>
                  <a:pt x="9943" y="6151"/>
                </a:lnTo>
                <a:lnTo>
                  <a:pt x="14474" y="8819"/>
                </a:lnTo>
                <a:lnTo>
                  <a:pt x="19927" y="12651"/>
                </a:lnTo>
                <a:lnTo>
                  <a:pt x="23603" y="14784"/>
                </a:lnTo>
                <a:lnTo>
                  <a:pt x="31922" y="19271"/>
                </a:lnTo>
                <a:lnTo>
                  <a:pt x="59617" y="33357"/>
                </a:lnTo>
                <a:lnTo>
                  <a:pt x="69094" y="38109"/>
                </a:lnTo>
                <a:lnTo>
                  <a:pt x="74638" y="41281"/>
                </a:lnTo>
                <a:lnTo>
                  <a:pt x="80715" y="44983"/>
                </a:lnTo>
                <a:lnTo>
                  <a:pt x="87147" y="49039"/>
                </a:lnTo>
                <a:lnTo>
                  <a:pt x="93024" y="52537"/>
                </a:lnTo>
                <a:lnTo>
                  <a:pt x="98528" y="55662"/>
                </a:lnTo>
                <a:lnTo>
                  <a:pt x="103786" y="58540"/>
                </a:lnTo>
                <a:lnTo>
                  <a:pt x="109672" y="62045"/>
                </a:lnTo>
                <a:lnTo>
                  <a:pt x="122562" y="70174"/>
                </a:lnTo>
                <a:lnTo>
                  <a:pt x="128539" y="74564"/>
                </a:lnTo>
                <a:lnTo>
                  <a:pt x="134112" y="79078"/>
                </a:lnTo>
                <a:lnTo>
                  <a:pt x="139414" y="83675"/>
                </a:lnTo>
                <a:lnTo>
                  <a:pt x="144537" y="88327"/>
                </a:lnTo>
                <a:lnTo>
                  <a:pt x="154462" y="97730"/>
                </a:lnTo>
                <a:lnTo>
                  <a:pt x="158538" y="102459"/>
                </a:lnTo>
                <a:lnTo>
                  <a:pt x="162048" y="107200"/>
                </a:lnTo>
                <a:lnTo>
                  <a:pt x="165182" y="111948"/>
                </a:lnTo>
                <a:lnTo>
                  <a:pt x="170781" y="121457"/>
                </a:lnTo>
                <a:lnTo>
                  <a:pt x="175916" y="130975"/>
                </a:lnTo>
                <a:lnTo>
                  <a:pt x="180843" y="140497"/>
                </a:lnTo>
                <a:lnTo>
                  <a:pt x="183562" y="150020"/>
                </a:lnTo>
                <a:lnTo>
                  <a:pt x="184288" y="154782"/>
                </a:lnTo>
                <a:lnTo>
                  <a:pt x="184771" y="160338"/>
                </a:lnTo>
                <a:lnTo>
                  <a:pt x="185093" y="166424"/>
                </a:lnTo>
                <a:lnTo>
                  <a:pt x="185309" y="172862"/>
                </a:lnTo>
                <a:lnTo>
                  <a:pt x="184658" y="178741"/>
                </a:lnTo>
                <a:lnTo>
                  <a:pt x="183431" y="184248"/>
                </a:lnTo>
                <a:lnTo>
                  <a:pt x="181818" y="189507"/>
                </a:lnTo>
                <a:lnTo>
                  <a:pt x="180744" y="194601"/>
                </a:lnTo>
                <a:lnTo>
                  <a:pt x="180027" y="199584"/>
                </a:lnTo>
                <a:lnTo>
                  <a:pt x="179550" y="204494"/>
                </a:lnTo>
                <a:lnTo>
                  <a:pt x="178438" y="209354"/>
                </a:lnTo>
                <a:lnTo>
                  <a:pt x="176902" y="214182"/>
                </a:lnTo>
                <a:lnTo>
                  <a:pt x="173080" y="223780"/>
                </a:lnTo>
                <a:lnTo>
                  <a:pt x="168735" y="233337"/>
                </a:lnTo>
                <a:lnTo>
                  <a:pt x="164158" y="240760"/>
                </a:lnTo>
                <a:lnTo>
                  <a:pt x="158684" y="247498"/>
                </a:lnTo>
                <a:lnTo>
                  <a:pt x="155003" y="251518"/>
                </a:lnTo>
                <a:lnTo>
                  <a:pt x="144352" y="262643"/>
                </a:lnTo>
                <a:lnTo>
                  <a:pt x="103784" y="303411"/>
                </a:lnTo>
                <a:lnTo>
                  <a:pt x="101733" y="304668"/>
                </a:lnTo>
                <a:lnTo>
                  <a:pt x="99572" y="305506"/>
                </a:lnTo>
                <a:lnTo>
                  <a:pt x="85725" y="30718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InkAnnotation69"/>
          <p:cNvSpPr/>
          <p:nvPr/>
        </p:nvSpPr>
        <p:spPr>
          <a:xfrm>
            <a:off x="3957640" y="3696363"/>
            <a:ext cx="200023" cy="114628"/>
          </a:xfrm>
          <a:custGeom>
            <a:avLst/>
            <a:gdLst/>
            <a:ahLst/>
            <a:cxnLst/>
            <a:rect l="0" t="0" r="0" b="0"/>
            <a:pathLst>
              <a:path w="200023" h="114628">
                <a:moveTo>
                  <a:pt x="128585" y="11243"/>
                </a:moveTo>
                <a:lnTo>
                  <a:pt x="121467" y="11243"/>
                </a:lnTo>
                <a:lnTo>
                  <a:pt x="115292" y="5092"/>
                </a:lnTo>
                <a:lnTo>
                  <a:pt x="112623" y="4540"/>
                </a:lnTo>
                <a:lnTo>
                  <a:pt x="106657" y="4230"/>
                </a:lnTo>
                <a:lnTo>
                  <a:pt x="104441" y="4186"/>
                </a:lnTo>
                <a:lnTo>
                  <a:pt x="102170" y="3363"/>
                </a:lnTo>
                <a:lnTo>
                  <a:pt x="97530" y="333"/>
                </a:lnTo>
                <a:lnTo>
                  <a:pt x="95182" y="0"/>
                </a:lnTo>
                <a:lnTo>
                  <a:pt x="92822" y="573"/>
                </a:lnTo>
                <a:lnTo>
                  <a:pt x="88084" y="2532"/>
                </a:lnTo>
                <a:lnTo>
                  <a:pt x="83332" y="3402"/>
                </a:lnTo>
                <a:lnTo>
                  <a:pt x="78574" y="3789"/>
                </a:lnTo>
                <a:lnTo>
                  <a:pt x="76194" y="3893"/>
                </a:lnTo>
                <a:lnTo>
                  <a:pt x="73814" y="4755"/>
                </a:lnTo>
                <a:lnTo>
                  <a:pt x="69053" y="7831"/>
                </a:lnTo>
                <a:lnTo>
                  <a:pt x="65878" y="8968"/>
                </a:lnTo>
                <a:lnTo>
                  <a:pt x="62174" y="9726"/>
                </a:lnTo>
                <a:lnTo>
                  <a:pt x="58117" y="10232"/>
                </a:lnTo>
                <a:lnTo>
                  <a:pt x="54618" y="11363"/>
                </a:lnTo>
                <a:lnTo>
                  <a:pt x="48615" y="14736"/>
                </a:lnTo>
                <a:lnTo>
                  <a:pt x="45903" y="16746"/>
                </a:lnTo>
                <a:lnTo>
                  <a:pt x="43301" y="18881"/>
                </a:lnTo>
                <a:lnTo>
                  <a:pt x="40773" y="21097"/>
                </a:lnTo>
                <a:lnTo>
                  <a:pt x="38293" y="23368"/>
                </a:lnTo>
                <a:lnTo>
                  <a:pt x="33422" y="28009"/>
                </a:lnTo>
                <a:lnTo>
                  <a:pt x="4760" y="56487"/>
                </a:lnTo>
                <a:lnTo>
                  <a:pt x="3172" y="58869"/>
                </a:lnTo>
                <a:lnTo>
                  <a:pt x="2114" y="61249"/>
                </a:lnTo>
                <a:lnTo>
                  <a:pt x="1408" y="63631"/>
                </a:lnTo>
                <a:lnTo>
                  <a:pt x="938" y="66012"/>
                </a:lnTo>
                <a:lnTo>
                  <a:pt x="624" y="68393"/>
                </a:lnTo>
                <a:lnTo>
                  <a:pt x="121" y="74126"/>
                </a:lnTo>
                <a:lnTo>
                  <a:pt x="52" y="77026"/>
                </a:lnTo>
                <a:lnTo>
                  <a:pt x="0" y="92293"/>
                </a:lnTo>
                <a:lnTo>
                  <a:pt x="793" y="94645"/>
                </a:lnTo>
                <a:lnTo>
                  <a:pt x="2115" y="97007"/>
                </a:lnTo>
                <a:lnTo>
                  <a:pt x="6147" y="102708"/>
                </a:lnTo>
                <a:lnTo>
                  <a:pt x="8817" y="105604"/>
                </a:lnTo>
                <a:lnTo>
                  <a:pt x="10639" y="107488"/>
                </a:lnTo>
                <a:lnTo>
                  <a:pt x="15029" y="109538"/>
                </a:lnTo>
                <a:lnTo>
                  <a:pt x="21131" y="111698"/>
                </a:lnTo>
                <a:lnTo>
                  <a:pt x="28374" y="113932"/>
                </a:lnTo>
                <a:lnTo>
                  <a:pt x="33996" y="114627"/>
                </a:lnTo>
                <a:lnTo>
                  <a:pt x="38538" y="114297"/>
                </a:lnTo>
                <a:lnTo>
                  <a:pt x="42360" y="113283"/>
                </a:lnTo>
                <a:lnTo>
                  <a:pt x="46495" y="112607"/>
                </a:lnTo>
                <a:lnTo>
                  <a:pt x="50840" y="112157"/>
                </a:lnTo>
                <a:lnTo>
                  <a:pt x="59107" y="111656"/>
                </a:lnTo>
                <a:lnTo>
                  <a:pt x="65426" y="111434"/>
                </a:lnTo>
                <a:lnTo>
                  <a:pt x="68223" y="110580"/>
                </a:lnTo>
                <a:lnTo>
                  <a:pt x="73446" y="107516"/>
                </a:lnTo>
                <a:lnTo>
                  <a:pt x="75951" y="105588"/>
                </a:lnTo>
                <a:lnTo>
                  <a:pt x="78414" y="103508"/>
                </a:lnTo>
                <a:lnTo>
                  <a:pt x="80851" y="101328"/>
                </a:lnTo>
                <a:lnTo>
                  <a:pt x="85674" y="96789"/>
                </a:lnTo>
                <a:lnTo>
                  <a:pt x="88071" y="94468"/>
                </a:lnTo>
                <a:lnTo>
                  <a:pt x="91257" y="92126"/>
                </a:lnTo>
                <a:lnTo>
                  <a:pt x="94968" y="89771"/>
                </a:lnTo>
                <a:lnTo>
                  <a:pt x="99030" y="87407"/>
                </a:lnTo>
                <a:lnTo>
                  <a:pt x="101738" y="84244"/>
                </a:lnTo>
                <a:lnTo>
                  <a:pt x="103543" y="80548"/>
                </a:lnTo>
                <a:lnTo>
                  <a:pt x="104746" y="76497"/>
                </a:lnTo>
                <a:lnTo>
                  <a:pt x="106343" y="73001"/>
                </a:lnTo>
                <a:lnTo>
                  <a:pt x="108200" y="69878"/>
                </a:lnTo>
                <a:lnTo>
                  <a:pt x="110232" y="67002"/>
                </a:lnTo>
                <a:lnTo>
                  <a:pt x="112381" y="64290"/>
                </a:lnTo>
                <a:lnTo>
                  <a:pt x="114607" y="61689"/>
                </a:lnTo>
                <a:lnTo>
                  <a:pt x="116885" y="59161"/>
                </a:lnTo>
                <a:lnTo>
                  <a:pt x="118403" y="56682"/>
                </a:lnTo>
                <a:lnTo>
                  <a:pt x="119416" y="54235"/>
                </a:lnTo>
                <a:lnTo>
                  <a:pt x="120091" y="51811"/>
                </a:lnTo>
                <a:lnTo>
                  <a:pt x="121335" y="49400"/>
                </a:lnTo>
                <a:lnTo>
                  <a:pt x="122958" y="47001"/>
                </a:lnTo>
                <a:lnTo>
                  <a:pt x="124834" y="44606"/>
                </a:lnTo>
                <a:lnTo>
                  <a:pt x="126084" y="42216"/>
                </a:lnTo>
                <a:lnTo>
                  <a:pt x="126917" y="39829"/>
                </a:lnTo>
                <a:lnTo>
                  <a:pt x="128255" y="34087"/>
                </a:lnTo>
                <a:lnTo>
                  <a:pt x="127571" y="32822"/>
                </a:lnTo>
                <a:lnTo>
                  <a:pt x="124694" y="29301"/>
                </a:lnTo>
                <a:lnTo>
                  <a:pt x="122405" y="26647"/>
                </a:lnTo>
                <a:lnTo>
                  <a:pt x="119752" y="23910"/>
                </a:lnTo>
                <a:lnTo>
                  <a:pt x="114326" y="18415"/>
                </a:lnTo>
                <a:lnTo>
                  <a:pt x="108149" y="18389"/>
                </a:lnTo>
                <a:lnTo>
                  <a:pt x="111241" y="18387"/>
                </a:lnTo>
                <a:lnTo>
                  <a:pt x="112260" y="19181"/>
                </a:lnTo>
                <a:lnTo>
                  <a:pt x="112939" y="20503"/>
                </a:lnTo>
                <a:lnTo>
                  <a:pt x="113392" y="22179"/>
                </a:lnTo>
                <a:lnTo>
                  <a:pt x="113693" y="24090"/>
                </a:lnTo>
                <a:lnTo>
                  <a:pt x="113895" y="26158"/>
                </a:lnTo>
                <a:lnTo>
                  <a:pt x="114029" y="28330"/>
                </a:lnTo>
                <a:lnTo>
                  <a:pt x="114912" y="30571"/>
                </a:lnTo>
                <a:lnTo>
                  <a:pt x="116295" y="32860"/>
                </a:lnTo>
                <a:lnTo>
                  <a:pt x="118011" y="35179"/>
                </a:lnTo>
                <a:lnTo>
                  <a:pt x="119153" y="37519"/>
                </a:lnTo>
                <a:lnTo>
                  <a:pt x="119916" y="39873"/>
                </a:lnTo>
                <a:lnTo>
                  <a:pt x="120425" y="42236"/>
                </a:lnTo>
                <a:lnTo>
                  <a:pt x="120763" y="44605"/>
                </a:lnTo>
                <a:lnTo>
                  <a:pt x="120989" y="46978"/>
                </a:lnTo>
                <a:lnTo>
                  <a:pt x="121139" y="49354"/>
                </a:lnTo>
                <a:lnTo>
                  <a:pt x="122034" y="52525"/>
                </a:lnTo>
                <a:lnTo>
                  <a:pt x="123424" y="56227"/>
                </a:lnTo>
                <a:lnTo>
                  <a:pt x="125144" y="60282"/>
                </a:lnTo>
                <a:lnTo>
                  <a:pt x="127085" y="63780"/>
                </a:lnTo>
                <a:lnTo>
                  <a:pt x="129173" y="66904"/>
                </a:lnTo>
                <a:lnTo>
                  <a:pt x="131358" y="69782"/>
                </a:lnTo>
                <a:lnTo>
                  <a:pt x="132814" y="72494"/>
                </a:lnTo>
                <a:lnTo>
                  <a:pt x="133786" y="75096"/>
                </a:lnTo>
                <a:lnTo>
                  <a:pt x="134433" y="77624"/>
                </a:lnTo>
                <a:lnTo>
                  <a:pt x="135658" y="80103"/>
                </a:lnTo>
                <a:lnTo>
                  <a:pt x="137270" y="82550"/>
                </a:lnTo>
                <a:lnTo>
                  <a:pt x="139137" y="84975"/>
                </a:lnTo>
                <a:lnTo>
                  <a:pt x="140382" y="87385"/>
                </a:lnTo>
                <a:lnTo>
                  <a:pt x="141212" y="89785"/>
                </a:lnTo>
                <a:lnTo>
                  <a:pt x="141765" y="92179"/>
                </a:lnTo>
                <a:lnTo>
                  <a:pt x="142928" y="94569"/>
                </a:lnTo>
                <a:lnTo>
                  <a:pt x="144497" y="96957"/>
                </a:lnTo>
                <a:lnTo>
                  <a:pt x="148926" y="102699"/>
                </a:lnTo>
                <a:lnTo>
                  <a:pt x="150083" y="103169"/>
                </a:lnTo>
                <a:lnTo>
                  <a:pt x="153485" y="103693"/>
                </a:lnTo>
                <a:lnTo>
                  <a:pt x="155504" y="104626"/>
                </a:lnTo>
                <a:lnTo>
                  <a:pt x="159863" y="107780"/>
                </a:lnTo>
                <a:lnTo>
                  <a:pt x="162137" y="108145"/>
                </a:lnTo>
                <a:lnTo>
                  <a:pt x="164447" y="107594"/>
                </a:lnTo>
                <a:lnTo>
                  <a:pt x="169130" y="105660"/>
                </a:lnTo>
                <a:lnTo>
                  <a:pt x="173857" y="104799"/>
                </a:lnTo>
                <a:lnTo>
                  <a:pt x="178604" y="104417"/>
                </a:lnTo>
                <a:lnTo>
                  <a:pt x="180981" y="104316"/>
                </a:lnTo>
                <a:lnTo>
                  <a:pt x="183359" y="103454"/>
                </a:lnTo>
                <a:lnTo>
                  <a:pt x="188118" y="100380"/>
                </a:lnTo>
                <a:lnTo>
                  <a:pt x="192880" y="98484"/>
                </a:lnTo>
                <a:lnTo>
                  <a:pt x="200022" y="9696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InkAnnotation70"/>
          <p:cNvSpPr/>
          <p:nvPr/>
        </p:nvSpPr>
        <p:spPr>
          <a:xfrm>
            <a:off x="4236243" y="3700462"/>
            <a:ext cx="128589" cy="7145"/>
          </a:xfrm>
          <a:custGeom>
            <a:avLst/>
            <a:gdLst/>
            <a:ahLst/>
            <a:cxnLst/>
            <a:rect l="0" t="0" r="0" b="0"/>
            <a:pathLst>
              <a:path w="128589" h="7145">
                <a:moveTo>
                  <a:pt x="0" y="0"/>
                </a:moveTo>
                <a:lnTo>
                  <a:pt x="3793" y="3792"/>
                </a:lnTo>
                <a:lnTo>
                  <a:pt x="5704" y="4910"/>
                </a:lnTo>
                <a:lnTo>
                  <a:pt x="7771" y="5654"/>
                </a:lnTo>
                <a:lnTo>
                  <a:pt x="9943" y="6151"/>
                </a:lnTo>
                <a:lnTo>
                  <a:pt x="12186" y="6482"/>
                </a:lnTo>
                <a:lnTo>
                  <a:pt x="14474" y="6703"/>
                </a:lnTo>
                <a:lnTo>
                  <a:pt x="16793" y="6850"/>
                </a:lnTo>
                <a:lnTo>
                  <a:pt x="23603" y="7013"/>
                </a:lnTo>
                <a:lnTo>
                  <a:pt x="128588" y="714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InkAnnotation71"/>
          <p:cNvSpPr/>
          <p:nvPr/>
        </p:nvSpPr>
        <p:spPr>
          <a:xfrm>
            <a:off x="4243387" y="3764756"/>
            <a:ext cx="114301" cy="7145"/>
          </a:xfrm>
          <a:custGeom>
            <a:avLst/>
            <a:gdLst/>
            <a:ahLst/>
            <a:cxnLst/>
            <a:rect l="0" t="0" r="0" b="0"/>
            <a:pathLst>
              <a:path w="114301" h="7145">
                <a:moveTo>
                  <a:pt x="0" y="0"/>
                </a:moveTo>
                <a:lnTo>
                  <a:pt x="30492" y="0"/>
                </a:lnTo>
                <a:lnTo>
                  <a:pt x="33028" y="794"/>
                </a:lnTo>
                <a:lnTo>
                  <a:pt x="35513" y="2117"/>
                </a:lnTo>
                <a:lnTo>
                  <a:pt x="37963" y="3792"/>
                </a:lnTo>
                <a:lnTo>
                  <a:pt x="40390" y="4910"/>
                </a:lnTo>
                <a:lnTo>
                  <a:pt x="42802" y="5654"/>
                </a:lnTo>
                <a:lnTo>
                  <a:pt x="45203" y="6151"/>
                </a:lnTo>
                <a:lnTo>
                  <a:pt x="48392" y="6482"/>
                </a:lnTo>
                <a:lnTo>
                  <a:pt x="52105" y="6702"/>
                </a:lnTo>
                <a:lnTo>
                  <a:pt x="59670" y="6947"/>
                </a:lnTo>
                <a:lnTo>
                  <a:pt x="70995" y="7105"/>
                </a:lnTo>
                <a:lnTo>
                  <a:pt x="114300" y="714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InkAnnotation72"/>
          <p:cNvSpPr/>
          <p:nvPr/>
        </p:nvSpPr>
        <p:spPr>
          <a:xfrm>
            <a:off x="4500562" y="3600480"/>
            <a:ext cx="221124" cy="242439"/>
          </a:xfrm>
          <a:custGeom>
            <a:avLst/>
            <a:gdLst/>
            <a:ahLst/>
            <a:cxnLst/>
            <a:rect l="0" t="0" r="0" b="0"/>
            <a:pathLst>
              <a:path w="221124" h="242439">
                <a:moveTo>
                  <a:pt x="85725" y="28545"/>
                </a:moveTo>
                <a:lnTo>
                  <a:pt x="91876" y="22394"/>
                </a:lnTo>
                <a:lnTo>
                  <a:pt x="95383" y="20475"/>
                </a:lnTo>
                <a:lnTo>
                  <a:pt x="107745" y="14110"/>
                </a:lnTo>
                <a:lnTo>
                  <a:pt x="113105" y="11778"/>
                </a:lnTo>
                <a:lnTo>
                  <a:pt x="117472" y="10224"/>
                </a:lnTo>
                <a:lnTo>
                  <a:pt x="121177" y="9187"/>
                </a:lnTo>
                <a:lnTo>
                  <a:pt x="125234" y="7702"/>
                </a:lnTo>
                <a:lnTo>
                  <a:pt x="129527" y="5918"/>
                </a:lnTo>
                <a:lnTo>
                  <a:pt x="133977" y="3935"/>
                </a:lnTo>
                <a:lnTo>
                  <a:pt x="137737" y="2613"/>
                </a:lnTo>
                <a:lnTo>
                  <a:pt x="144031" y="1145"/>
                </a:lnTo>
                <a:lnTo>
                  <a:pt x="149474" y="492"/>
                </a:lnTo>
                <a:lnTo>
                  <a:pt x="154539" y="202"/>
                </a:lnTo>
                <a:lnTo>
                  <a:pt x="159436" y="73"/>
                </a:lnTo>
                <a:lnTo>
                  <a:pt x="166656" y="0"/>
                </a:lnTo>
                <a:lnTo>
                  <a:pt x="169048" y="784"/>
                </a:lnTo>
                <a:lnTo>
                  <a:pt x="175413" y="4885"/>
                </a:lnTo>
                <a:lnTo>
                  <a:pt x="177180" y="6123"/>
                </a:lnTo>
                <a:lnTo>
                  <a:pt x="177651" y="7247"/>
                </a:lnTo>
                <a:lnTo>
                  <a:pt x="178315" y="12621"/>
                </a:lnTo>
                <a:lnTo>
                  <a:pt x="178511" y="19240"/>
                </a:lnTo>
                <a:lnTo>
                  <a:pt x="178557" y="23880"/>
                </a:lnTo>
                <a:lnTo>
                  <a:pt x="176461" y="30705"/>
                </a:lnTo>
                <a:lnTo>
                  <a:pt x="172883" y="38236"/>
                </a:lnTo>
                <a:lnTo>
                  <a:pt x="168648" y="44229"/>
                </a:lnTo>
                <a:lnTo>
                  <a:pt x="164119" y="51655"/>
                </a:lnTo>
                <a:lnTo>
                  <a:pt x="161801" y="55858"/>
                </a:lnTo>
                <a:lnTo>
                  <a:pt x="154991" y="62644"/>
                </a:lnTo>
                <a:lnTo>
                  <a:pt x="150952" y="65565"/>
                </a:lnTo>
                <a:lnTo>
                  <a:pt x="144348" y="73044"/>
                </a:lnTo>
                <a:lnTo>
                  <a:pt x="141476" y="77261"/>
                </a:lnTo>
                <a:lnTo>
                  <a:pt x="137974" y="80867"/>
                </a:lnTo>
                <a:lnTo>
                  <a:pt x="134051" y="84063"/>
                </a:lnTo>
                <a:lnTo>
                  <a:pt x="129849" y="86988"/>
                </a:lnTo>
                <a:lnTo>
                  <a:pt x="123063" y="92355"/>
                </a:lnTo>
                <a:lnTo>
                  <a:pt x="120142" y="94897"/>
                </a:lnTo>
                <a:lnTo>
                  <a:pt x="114780" y="97722"/>
                </a:lnTo>
                <a:lnTo>
                  <a:pt x="108957" y="99772"/>
                </a:lnTo>
                <a:lnTo>
                  <a:pt x="105182" y="101429"/>
                </a:lnTo>
                <a:lnTo>
                  <a:pt x="95301" y="106001"/>
                </a:lnTo>
                <a:lnTo>
                  <a:pt x="91833" y="106626"/>
                </a:lnTo>
                <a:lnTo>
                  <a:pt x="85756" y="107123"/>
                </a:lnTo>
                <a:lnTo>
                  <a:pt x="91879" y="107125"/>
                </a:lnTo>
                <a:lnTo>
                  <a:pt x="96662" y="105009"/>
                </a:lnTo>
                <a:lnTo>
                  <a:pt x="103286" y="102216"/>
                </a:lnTo>
                <a:lnTo>
                  <a:pt x="108876" y="100975"/>
                </a:lnTo>
                <a:lnTo>
                  <a:pt x="114007" y="100423"/>
                </a:lnTo>
                <a:lnTo>
                  <a:pt x="119726" y="100178"/>
                </a:lnTo>
                <a:lnTo>
                  <a:pt x="136333" y="100021"/>
                </a:lnTo>
                <a:lnTo>
                  <a:pt x="140895" y="100008"/>
                </a:lnTo>
                <a:lnTo>
                  <a:pt x="145524" y="100793"/>
                </a:lnTo>
                <a:lnTo>
                  <a:pt x="150197" y="102111"/>
                </a:lnTo>
                <a:lnTo>
                  <a:pt x="154900" y="103782"/>
                </a:lnTo>
                <a:lnTo>
                  <a:pt x="159623" y="104897"/>
                </a:lnTo>
                <a:lnTo>
                  <a:pt x="164359" y="105640"/>
                </a:lnTo>
                <a:lnTo>
                  <a:pt x="169104" y="106135"/>
                </a:lnTo>
                <a:lnTo>
                  <a:pt x="173062" y="107259"/>
                </a:lnTo>
                <a:lnTo>
                  <a:pt x="179575" y="110625"/>
                </a:lnTo>
                <a:lnTo>
                  <a:pt x="183217" y="112633"/>
                </a:lnTo>
                <a:lnTo>
                  <a:pt x="191496" y="116982"/>
                </a:lnTo>
                <a:lnTo>
                  <a:pt x="198351" y="121561"/>
                </a:lnTo>
                <a:lnTo>
                  <a:pt x="204043" y="126242"/>
                </a:lnTo>
                <a:lnTo>
                  <a:pt x="209219" y="130968"/>
                </a:lnTo>
                <a:lnTo>
                  <a:pt x="210917" y="134133"/>
                </a:lnTo>
                <a:lnTo>
                  <a:pt x="212049" y="137830"/>
                </a:lnTo>
                <a:lnTo>
                  <a:pt x="212804" y="141883"/>
                </a:lnTo>
                <a:lnTo>
                  <a:pt x="215759" y="148503"/>
                </a:lnTo>
                <a:lnTo>
                  <a:pt x="217658" y="151379"/>
                </a:lnTo>
                <a:lnTo>
                  <a:pt x="219768" y="158809"/>
                </a:lnTo>
                <a:lnTo>
                  <a:pt x="220331" y="163013"/>
                </a:lnTo>
                <a:lnTo>
                  <a:pt x="220956" y="169800"/>
                </a:lnTo>
                <a:lnTo>
                  <a:pt x="221123" y="172721"/>
                </a:lnTo>
                <a:lnTo>
                  <a:pt x="219191" y="180200"/>
                </a:lnTo>
                <a:lnTo>
                  <a:pt x="217566" y="184417"/>
                </a:lnTo>
                <a:lnTo>
                  <a:pt x="216481" y="188816"/>
                </a:lnTo>
                <a:lnTo>
                  <a:pt x="215759" y="193336"/>
                </a:lnTo>
                <a:lnTo>
                  <a:pt x="215276" y="197936"/>
                </a:lnTo>
                <a:lnTo>
                  <a:pt x="212624" y="205166"/>
                </a:lnTo>
                <a:lnTo>
                  <a:pt x="210806" y="208204"/>
                </a:lnTo>
                <a:lnTo>
                  <a:pt x="204552" y="213698"/>
                </a:lnTo>
                <a:lnTo>
                  <a:pt x="200662" y="216274"/>
                </a:lnTo>
                <a:lnTo>
                  <a:pt x="194223" y="221253"/>
                </a:lnTo>
                <a:lnTo>
                  <a:pt x="187921" y="226111"/>
                </a:lnTo>
                <a:lnTo>
                  <a:pt x="184018" y="228518"/>
                </a:lnTo>
                <a:lnTo>
                  <a:pt x="179829" y="230917"/>
                </a:lnTo>
                <a:lnTo>
                  <a:pt x="170941" y="235698"/>
                </a:lnTo>
                <a:lnTo>
                  <a:pt x="166348" y="238085"/>
                </a:lnTo>
                <a:lnTo>
                  <a:pt x="161699" y="239675"/>
                </a:lnTo>
                <a:lnTo>
                  <a:pt x="157012" y="240736"/>
                </a:lnTo>
                <a:lnTo>
                  <a:pt x="152300" y="241443"/>
                </a:lnTo>
                <a:lnTo>
                  <a:pt x="147570" y="241915"/>
                </a:lnTo>
                <a:lnTo>
                  <a:pt x="142831" y="242229"/>
                </a:lnTo>
                <a:lnTo>
                  <a:pt x="138083" y="242438"/>
                </a:lnTo>
                <a:lnTo>
                  <a:pt x="128568" y="241784"/>
                </a:lnTo>
                <a:lnTo>
                  <a:pt x="101062" y="238941"/>
                </a:lnTo>
                <a:lnTo>
                  <a:pt x="89600" y="237071"/>
                </a:lnTo>
                <a:lnTo>
                  <a:pt x="80371" y="235031"/>
                </a:lnTo>
                <a:lnTo>
                  <a:pt x="72631" y="232877"/>
                </a:lnTo>
                <a:lnTo>
                  <a:pt x="65883" y="231441"/>
                </a:lnTo>
                <a:lnTo>
                  <a:pt x="59797" y="230484"/>
                </a:lnTo>
                <a:lnTo>
                  <a:pt x="54153" y="229846"/>
                </a:lnTo>
                <a:lnTo>
                  <a:pt x="49595" y="228627"/>
                </a:lnTo>
                <a:lnTo>
                  <a:pt x="45763" y="227020"/>
                </a:lnTo>
                <a:lnTo>
                  <a:pt x="42416" y="225155"/>
                </a:lnTo>
                <a:lnTo>
                  <a:pt x="38596" y="223912"/>
                </a:lnTo>
                <a:lnTo>
                  <a:pt x="34462" y="223083"/>
                </a:lnTo>
                <a:lnTo>
                  <a:pt x="30119" y="222531"/>
                </a:lnTo>
                <a:lnTo>
                  <a:pt x="26429" y="221369"/>
                </a:lnTo>
                <a:lnTo>
                  <a:pt x="20213" y="217961"/>
                </a:lnTo>
                <a:lnTo>
                  <a:pt x="14805" y="215917"/>
                </a:lnTo>
                <a:lnTo>
                  <a:pt x="9755" y="215009"/>
                </a:lnTo>
                <a:lnTo>
                  <a:pt x="3243" y="214498"/>
                </a:lnTo>
                <a:lnTo>
                  <a:pt x="126" y="214291"/>
                </a:lnTo>
                <a:lnTo>
                  <a:pt x="0" y="20713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InkAnnotation73"/>
          <p:cNvSpPr/>
          <p:nvPr/>
        </p:nvSpPr>
        <p:spPr>
          <a:xfrm>
            <a:off x="5072062" y="3607593"/>
            <a:ext cx="117789" cy="214314"/>
          </a:xfrm>
          <a:custGeom>
            <a:avLst/>
            <a:gdLst/>
            <a:ahLst/>
            <a:cxnLst/>
            <a:rect l="0" t="0" r="0" b="0"/>
            <a:pathLst>
              <a:path w="117789" h="214314">
                <a:moveTo>
                  <a:pt x="14288" y="0"/>
                </a:moveTo>
                <a:lnTo>
                  <a:pt x="14288" y="27642"/>
                </a:lnTo>
                <a:lnTo>
                  <a:pt x="13495" y="31128"/>
                </a:lnTo>
                <a:lnTo>
                  <a:pt x="10496" y="37119"/>
                </a:lnTo>
                <a:lnTo>
                  <a:pt x="9378" y="40621"/>
                </a:lnTo>
                <a:lnTo>
                  <a:pt x="8634" y="44543"/>
                </a:lnTo>
                <a:lnTo>
                  <a:pt x="8137" y="48746"/>
                </a:lnTo>
                <a:lnTo>
                  <a:pt x="7806" y="53135"/>
                </a:lnTo>
                <a:lnTo>
                  <a:pt x="7585" y="57648"/>
                </a:lnTo>
                <a:lnTo>
                  <a:pt x="7438" y="62245"/>
                </a:lnTo>
                <a:lnTo>
                  <a:pt x="8134" y="66103"/>
                </a:lnTo>
                <a:lnTo>
                  <a:pt x="11023" y="72506"/>
                </a:lnTo>
                <a:lnTo>
                  <a:pt x="12112" y="76119"/>
                </a:lnTo>
                <a:lnTo>
                  <a:pt x="12837" y="80115"/>
                </a:lnTo>
                <a:lnTo>
                  <a:pt x="13320" y="84366"/>
                </a:lnTo>
                <a:lnTo>
                  <a:pt x="13643" y="88788"/>
                </a:lnTo>
                <a:lnTo>
                  <a:pt x="13858" y="93324"/>
                </a:lnTo>
                <a:lnTo>
                  <a:pt x="14097" y="102596"/>
                </a:lnTo>
                <a:lnTo>
                  <a:pt x="14288" y="173508"/>
                </a:lnTo>
                <a:lnTo>
                  <a:pt x="13495" y="175998"/>
                </a:lnTo>
                <a:lnTo>
                  <a:pt x="10496" y="180880"/>
                </a:lnTo>
                <a:lnTo>
                  <a:pt x="8634" y="185695"/>
                </a:lnTo>
                <a:lnTo>
                  <a:pt x="7152" y="192844"/>
                </a:lnTo>
                <a:lnTo>
                  <a:pt x="196" y="192881"/>
                </a:lnTo>
                <a:lnTo>
                  <a:pt x="87" y="192881"/>
                </a:lnTo>
                <a:lnTo>
                  <a:pt x="2156" y="190765"/>
                </a:lnTo>
                <a:lnTo>
                  <a:pt x="3818" y="189089"/>
                </a:lnTo>
                <a:lnTo>
                  <a:pt x="4133" y="187972"/>
                </a:lnTo>
                <a:lnTo>
                  <a:pt x="3549" y="187228"/>
                </a:lnTo>
                <a:lnTo>
                  <a:pt x="2366" y="186731"/>
                </a:lnTo>
                <a:lnTo>
                  <a:pt x="1577" y="185606"/>
                </a:lnTo>
                <a:lnTo>
                  <a:pt x="701" y="182240"/>
                </a:lnTo>
                <a:lnTo>
                  <a:pt x="208" y="175882"/>
                </a:lnTo>
                <a:lnTo>
                  <a:pt x="2209" y="169187"/>
                </a:lnTo>
                <a:lnTo>
                  <a:pt x="3854" y="165179"/>
                </a:lnTo>
                <a:lnTo>
                  <a:pt x="5745" y="161713"/>
                </a:lnTo>
                <a:lnTo>
                  <a:pt x="7798" y="158609"/>
                </a:lnTo>
                <a:lnTo>
                  <a:pt x="9962" y="155746"/>
                </a:lnTo>
                <a:lnTo>
                  <a:pt x="12365" y="150448"/>
                </a:lnTo>
                <a:lnTo>
                  <a:pt x="13006" y="147923"/>
                </a:lnTo>
                <a:lnTo>
                  <a:pt x="15834" y="143002"/>
                </a:lnTo>
                <a:lnTo>
                  <a:pt x="17701" y="140579"/>
                </a:lnTo>
                <a:lnTo>
                  <a:pt x="19738" y="138169"/>
                </a:lnTo>
                <a:lnTo>
                  <a:pt x="21890" y="135769"/>
                </a:lnTo>
                <a:lnTo>
                  <a:pt x="26398" y="130986"/>
                </a:lnTo>
                <a:lnTo>
                  <a:pt x="38128" y="119065"/>
                </a:lnTo>
                <a:lnTo>
                  <a:pt x="40499" y="117477"/>
                </a:lnTo>
                <a:lnTo>
                  <a:pt x="42875" y="116418"/>
                </a:lnTo>
                <a:lnTo>
                  <a:pt x="45252" y="115712"/>
                </a:lnTo>
                <a:lnTo>
                  <a:pt x="47630" y="115242"/>
                </a:lnTo>
                <a:lnTo>
                  <a:pt x="50010" y="114928"/>
                </a:lnTo>
                <a:lnTo>
                  <a:pt x="52390" y="114718"/>
                </a:lnTo>
                <a:lnTo>
                  <a:pt x="54770" y="114579"/>
                </a:lnTo>
                <a:lnTo>
                  <a:pt x="59532" y="114425"/>
                </a:lnTo>
                <a:lnTo>
                  <a:pt x="71438" y="114317"/>
                </a:lnTo>
                <a:lnTo>
                  <a:pt x="80963" y="114304"/>
                </a:lnTo>
                <a:lnTo>
                  <a:pt x="83344" y="115097"/>
                </a:lnTo>
                <a:lnTo>
                  <a:pt x="85725" y="116418"/>
                </a:lnTo>
                <a:lnTo>
                  <a:pt x="88106" y="118094"/>
                </a:lnTo>
                <a:lnTo>
                  <a:pt x="90488" y="119210"/>
                </a:lnTo>
                <a:lnTo>
                  <a:pt x="92869" y="119955"/>
                </a:lnTo>
                <a:lnTo>
                  <a:pt x="95250" y="120451"/>
                </a:lnTo>
                <a:lnTo>
                  <a:pt x="97631" y="121576"/>
                </a:lnTo>
                <a:lnTo>
                  <a:pt x="100013" y="123120"/>
                </a:lnTo>
                <a:lnTo>
                  <a:pt x="102394" y="124942"/>
                </a:lnTo>
                <a:lnTo>
                  <a:pt x="103981" y="126951"/>
                </a:lnTo>
                <a:lnTo>
                  <a:pt x="105040" y="129085"/>
                </a:lnTo>
                <a:lnTo>
                  <a:pt x="106216" y="133571"/>
                </a:lnTo>
                <a:lnTo>
                  <a:pt x="106738" y="138211"/>
                </a:lnTo>
                <a:lnTo>
                  <a:pt x="107671" y="139766"/>
                </a:lnTo>
                <a:lnTo>
                  <a:pt x="109088" y="140803"/>
                </a:lnTo>
                <a:lnTo>
                  <a:pt x="110825" y="141493"/>
                </a:lnTo>
                <a:lnTo>
                  <a:pt x="111984" y="142747"/>
                </a:lnTo>
                <a:lnTo>
                  <a:pt x="112756" y="144378"/>
                </a:lnTo>
                <a:lnTo>
                  <a:pt x="113271" y="146258"/>
                </a:lnTo>
                <a:lnTo>
                  <a:pt x="115959" y="150464"/>
                </a:lnTo>
                <a:lnTo>
                  <a:pt x="117788" y="152697"/>
                </a:lnTo>
                <a:lnTo>
                  <a:pt x="117419" y="157361"/>
                </a:lnTo>
                <a:lnTo>
                  <a:pt x="115586" y="163645"/>
                </a:lnTo>
                <a:lnTo>
                  <a:pt x="112776" y="171010"/>
                </a:lnTo>
                <a:lnTo>
                  <a:pt x="110109" y="176713"/>
                </a:lnTo>
                <a:lnTo>
                  <a:pt x="107538" y="181309"/>
                </a:lnTo>
                <a:lnTo>
                  <a:pt x="105029" y="185166"/>
                </a:lnTo>
                <a:lnTo>
                  <a:pt x="102564" y="187738"/>
                </a:lnTo>
                <a:lnTo>
                  <a:pt x="100126" y="189453"/>
                </a:lnTo>
                <a:lnTo>
                  <a:pt x="94507" y="192151"/>
                </a:lnTo>
                <a:lnTo>
                  <a:pt x="86718" y="195996"/>
                </a:lnTo>
                <a:lnTo>
                  <a:pt x="83212" y="197339"/>
                </a:lnTo>
                <a:lnTo>
                  <a:pt x="80081" y="198235"/>
                </a:lnTo>
                <a:lnTo>
                  <a:pt x="77200" y="198832"/>
                </a:lnTo>
                <a:lnTo>
                  <a:pt x="74485" y="200023"/>
                </a:lnTo>
                <a:lnTo>
                  <a:pt x="71882" y="201612"/>
                </a:lnTo>
                <a:lnTo>
                  <a:pt x="69353" y="203464"/>
                </a:lnTo>
                <a:lnTo>
                  <a:pt x="66079" y="204699"/>
                </a:lnTo>
                <a:lnTo>
                  <a:pt x="62309" y="205523"/>
                </a:lnTo>
                <a:lnTo>
                  <a:pt x="58208" y="206071"/>
                </a:lnTo>
                <a:lnTo>
                  <a:pt x="54680" y="206437"/>
                </a:lnTo>
                <a:lnTo>
                  <a:pt x="51535" y="206681"/>
                </a:lnTo>
                <a:lnTo>
                  <a:pt x="48644" y="206844"/>
                </a:lnTo>
                <a:lnTo>
                  <a:pt x="43316" y="207025"/>
                </a:lnTo>
                <a:lnTo>
                  <a:pt x="40783" y="207073"/>
                </a:lnTo>
                <a:lnTo>
                  <a:pt x="38302" y="207899"/>
                </a:lnTo>
                <a:lnTo>
                  <a:pt x="35853" y="209243"/>
                </a:lnTo>
                <a:lnTo>
                  <a:pt x="33427" y="210933"/>
                </a:lnTo>
                <a:lnTo>
                  <a:pt x="31016" y="212059"/>
                </a:lnTo>
                <a:lnTo>
                  <a:pt x="28615" y="212811"/>
                </a:lnTo>
                <a:lnTo>
                  <a:pt x="26220" y="213311"/>
                </a:lnTo>
                <a:lnTo>
                  <a:pt x="23831" y="213645"/>
                </a:lnTo>
                <a:lnTo>
                  <a:pt x="21443" y="213868"/>
                </a:lnTo>
                <a:lnTo>
                  <a:pt x="19058" y="214017"/>
                </a:lnTo>
                <a:lnTo>
                  <a:pt x="14291" y="214181"/>
                </a:lnTo>
                <a:lnTo>
                  <a:pt x="0" y="21431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InkAnnotation74"/>
          <p:cNvSpPr/>
          <p:nvPr/>
        </p:nvSpPr>
        <p:spPr>
          <a:xfrm>
            <a:off x="5286375" y="3719908"/>
            <a:ext cx="107157" cy="9130"/>
          </a:xfrm>
          <a:custGeom>
            <a:avLst/>
            <a:gdLst/>
            <a:ahLst/>
            <a:cxnLst/>
            <a:rect l="0" t="0" r="0" b="0"/>
            <a:pathLst>
              <a:path w="107157" h="9130">
                <a:moveTo>
                  <a:pt x="0" y="9129"/>
                </a:moveTo>
                <a:lnTo>
                  <a:pt x="9943" y="9129"/>
                </a:lnTo>
                <a:lnTo>
                  <a:pt x="12978" y="8336"/>
                </a:lnTo>
                <a:lnTo>
                  <a:pt x="16590" y="7012"/>
                </a:lnTo>
                <a:lnTo>
                  <a:pt x="20584" y="5337"/>
                </a:lnTo>
                <a:lnTo>
                  <a:pt x="24042" y="4220"/>
                </a:lnTo>
                <a:lnTo>
                  <a:pt x="27140" y="3475"/>
                </a:lnTo>
                <a:lnTo>
                  <a:pt x="30000" y="2978"/>
                </a:lnTo>
                <a:lnTo>
                  <a:pt x="33493" y="2647"/>
                </a:lnTo>
                <a:lnTo>
                  <a:pt x="37410" y="2427"/>
                </a:lnTo>
                <a:lnTo>
                  <a:pt x="41609" y="2280"/>
                </a:lnTo>
                <a:lnTo>
                  <a:pt x="45201" y="1388"/>
                </a:lnTo>
                <a:lnTo>
                  <a:pt x="48391" y="0"/>
                </a:lnTo>
                <a:lnTo>
                  <a:pt x="107156" y="198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InkAnnotation75"/>
          <p:cNvSpPr/>
          <p:nvPr/>
        </p:nvSpPr>
        <p:spPr>
          <a:xfrm>
            <a:off x="5286375" y="3786187"/>
            <a:ext cx="107157" cy="1"/>
          </a:xfrm>
          <a:custGeom>
            <a:avLst/>
            <a:gdLst/>
            <a:ahLst/>
            <a:cxnLst/>
            <a:rect l="0" t="0" r="0" b="0"/>
            <a:pathLst>
              <a:path w="107157" h="1">
                <a:moveTo>
                  <a:pt x="0" y="0"/>
                </a:moveTo>
                <a:lnTo>
                  <a:pt x="107156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InkAnnotation76"/>
          <p:cNvSpPr/>
          <p:nvPr/>
        </p:nvSpPr>
        <p:spPr>
          <a:xfrm>
            <a:off x="5529262" y="3622204"/>
            <a:ext cx="192883" cy="192554"/>
          </a:xfrm>
          <a:custGeom>
            <a:avLst/>
            <a:gdLst/>
            <a:ahLst/>
            <a:cxnLst/>
            <a:rect l="0" t="0" r="0" b="0"/>
            <a:pathLst>
              <a:path w="192883" h="192554">
                <a:moveTo>
                  <a:pt x="0" y="42539"/>
                </a:moveTo>
                <a:lnTo>
                  <a:pt x="0" y="38747"/>
                </a:lnTo>
                <a:lnTo>
                  <a:pt x="794" y="37630"/>
                </a:lnTo>
                <a:lnTo>
                  <a:pt x="2117" y="36885"/>
                </a:lnTo>
                <a:lnTo>
                  <a:pt x="3793" y="36388"/>
                </a:lnTo>
                <a:lnTo>
                  <a:pt x="7771" y="33720"/>
                </a:lnTo>
                <a:lnTo>
                  <a:pt x="12185" y="29888"/>
                </a:lnTo>
                <a:lnTo>
                  <a:pt x="16793" y="25540"/>
                </a:lnTo>
                <a:lnTo>
                  <a:pt x="19927" y="24062"/>
                </a:lnTo>
                <a:lnTo>
                  <a:pt x="23603" y="23078"/>
                </a:lnTo>
                <a:lnTo>
                  <a:pt x="27642" y="22421"/>
                </a:lnTo>
                <a:lnTo>
                  <a:pt x="31128" y="21190"/>
                </a:lnTo>
                <a:lnTo>
                  <a:pt x="37118" y="17705"/>
                </a:lnTo>
                <a:lnTo>
                  <a:pt x="42426" y="15627"/>
                </a:lnTo>
                <a:lnTo>
                  <a:pt x="48225" y="13910"/>
                </a:lnTo>
                <a:lnTo>
                  <a:pt x="51994" y="12340"/>
                </a:lnTo>
                <a:lnTo>
                  <a:pt x="56094" y="10501"/>
                </a:lnTo>
                <a:lnTo>
                  <a:pt x="60415" y="9274"/>
                </a:lnTo>
                <a:lnTo>
                  <a:pt x="64883" y="8456"/>
                </a:lnTo>
                <a:lnTo>
                  <a:pt x="69450" y="7911"/>
                </a:lnTo>
                <a:lnTo>
                  <a:pt x="73287" y="6754"/>
                </a:lnTo>
                <a:lnTo>
                  <a:pt x="76640" y="5188"/>
                </a:lnTo>
                <a:lnTo>
                  <a:pt x="79668" y="3351"/>
                </a:lnTo>
                <a:lnTo>
                  <a:pt x="83275" y="2126"/>
                </a:lnTo>
                <a:lnTo>
                  <a:pt x="87267" y="1310"/>
                </a:lnTo>
                <a:lnTo>
                  <a:pt x="91515" y="765"/>
                </a:lnTo>
                <a:lnTo>
                  <a:pt x="95141" y="403"/>
                </a:lnTo>
                <a:lnTo>
                  <a:pt x="98353" y="161"/>
                </a:lnTo>
                <a:lnTo>
                  <a:pt x="101287" y="0"/>
                </a:lnTo>
                <a:lnTo>
                  <a:pt x="104038" y="686"/>
                </a:lnTo>
                <a:lnTo>
                  <a:pt x="109210" y="3564"/>
                </a:lnTo>
                <a:lnTo>
                  <a:pt x="114155" y="5374"/>
                </a:lnTo>
                <a:lnTo>
                  <a:pt x="118997" y="6178"/>
                </a:lnTo>
                <a:lnTo>
                  <a:pt x="123797" y="6534"/>
                </a:lnTo>
                <a:lnTo>
                  <a:pt x="126187" y="7424"/>
                </a:lnTo>
                <a:lnTo>
                  <a:pt x="130960" y="10528"/>
                </a:lnTo>
                <a:lnTo>
                  <a:pt x="135728" y="14554"/>
                </a:lnTo>
                <a:lnTo>
                  <a:pt x="138110" y="16738"/>
                </a:lnTo>
                <a:lnTo>
                  <a:pt x="139698" y="18989"/>
                </a:lnTo>
                <a:lnTo>
                  <a:pt x="141463" y="23606"/>
                </a:lnTo>
                <a:lnTo>
                  <a:pt x="142248" y="28304"/>
                </a:lnTo>
                <a:lnTo>
                  <a:pt x="142596" y="33831"/>
                </a:lnTo>
                <a:lnTo>
                  <a:pt x="142792" y="45074"/>
                </a:lnTo>
                <a:lnTo>
                  <a:pt x="142872" y="76208"/>
                </a:lnTo>
                <a:lnTo>
                  <a:pt x="142079" y="80860"/>
                </a:lnTo>
                <a:lnTo>
                  <a:pt x="140758" y="85549"/>
                </a:lnTo>
                <a:lnTo>
                  <a:pt x="135104" y="101850"/>
                </a:lnTo>
                <a:lnTo>
                  <a:pt x="132931" y="108273"/>
                </a:lnTo>
                <a:lnTo>
                  <a:pt x="129896" y="113349"/>
                </a:lnTo>
                <a:lnTo>
                  <a:pt x="126285" y="117527"/>
                </a:lnTo>
                <a:lnTo>
                  <a:pt x="122290" y="121106"/>
                </a:lnTo>
                <a:lnTo>
                  <a:pt x="118833" y="125080"/>
                </a:lnTo>
                <a:lnTo>
                  <a:pt x="115735" y="129317"/>
                </a:lnTo>
                <a:lnTo>
                  <a:pt x="112875" y="133728"/>
                </a:lnTo>
                <a:lnTo>
                  <a:pt x="110175" y="138257"/>
                </a:lnTo>
                <a:lnTo>
                  <a:pt x="107582" y="142864"/>
                </a:lnTo>
                <a:lnTo>
                  <a:pt x="105059" y="147522"/>
                </a:lnTo>
                <a:lnTo>
                  <a:pt x="101789" y="151422"/>
                </a:lnTo>
                <a:lnTo>
                  <a:pt x="98022" y="154815"/>
                </a:lnTo>
                <a:lnTo>
                  <a:pt x="72985" y="173549"/>
                </a:lnTo>
                <a:lnTo>
                  <a:pt x="67706" y="178298"/>
                </a:lnTo>
                <a:lnTo>
                  <a:pt x="64188" y="182258"/>
                </a:lnTo>
                <a:lnTo>
                  <a:pt x="61842" y="185691"/>
                </a:lnTo>
                <a:lnTo>
                  <a:pt x="59484" y="187980"/>
                </a:lnTo>
                <a:lnTo>
                  <a:pt x="57119" y="189506"/>
                </a:lnTo>
                <a:lnTo>
                  <a:pt x="52374" y="191202"/>
                </a:lnTo>
                <a:lnTo>
                  <a:pt x="47619" y="191956"/>
                </a:lnTo>
                <a:lnTo>
                  <a:pt x="42347" y="192523"/>
                </a:lnTo>
                <a:lnTo>
                  <a:pt x="36749" y="192553"/>
                </a:lnTo>
                <a:lnTo>
                  <a:pt x="36405" y="191762"/>
                </a:lnTo>
                <a:lnTo>
                  <a:pt x="36024" y="188764"/>
                </a:lnTo>
                <a:lnTo>
                  <a:pt x="35128" y="187648"/>
                </a:lnTo>
                <a:lnTo>
                  <a:pt x="33738" y="186904"/>
                </a:lnTo>
                <a:lnTo>
                  <a:pt x="29595" y="185708"/>
                </a:lnTo>
                <a:lnTo>
                  <a:pt x="30049" y="185611"/>
                </a:lnTo>
                <a:lnTo>
                  <a:pt x="32670" y="185502"/>
                </a:lnTo>
                <a:lnTo>
                  <a:pt x="33686" y="184679"/>
                </a:lnTo>
                <a:lnTo>
                  <a:pt x="34363" y="183336"/>
                </a:lnTo>
                <a:lnTo>
                  <a:pt x="34815" y="181648"/>
                </a:lnTo>
                <a:lnTo>
                  <a:pt x="37435" y="177655"/>
                </a:lnTo>
                <a:lnTo>
                  <a:pt x="41790" y="172417"/>
                </a:lnTo>
                <a:lnTo>
                  <a:pt x="46337" y="167717"/>
                </a:lnTo>
                <a:lnTo>
                  <a:pt x="52712" y="161297"/>
                </a:lnTo>
                <a:lnTo>
                  <a:pt x="54985" y="159811"/>
                </a:lnTo>
                <a:lnTo>
                  <a:pt x="59628" y="158160"/>
                </a:lnTo>
                <a:lnTo>
                  <a:pt x="62771" y="156926"/>
                </a:lnTo>
                <a:lnTo>
                  <a:pt x="66453" y="155310"/>
                </a:lnTo>
                <a:lnTo>
                  <a:pt x="70496" y="153439"/>
                </a:lnTo>
                <a:lnTo>
                  <a:pt x="73985" y="152191"/>
                </a:lnTo>
                <a:lnTo>
                  <a:pt x="79979" y="150804"/>
                </a:lnTo>
                <a:lnTo>
                  <a:pt x="83481" y="150435"/>
                </a:lnTo>
                <a:lnTo>
                  <a:pt x="87404" y="150189"/>
                </a:lnTo>
                <a:lnTo>
                  <a:pt x="95203" y="149915"/>
                </a:lnTo>
                <a:lnTo>
                  <a:pt x="104056" y="149761"/>
                </a:lnTo>
                <a:lnTo>
                  <a:pt x="120379" y="149704"/>
                </a:lnTo>
                <a:lnTo>
                  <a:pt x="124703" y="150495"/>
                </a:lnTo>
                <a:lnTo>
                  <a:pt x="129173" y="151816"/>
                </a:lnTo>
                <a:lnTo>
                  <a:pt x="133741" y="153490"/>
                </a:lnTo>
                <a:lnTo>
                  <a:pt x="137579" y="154607"/>
                </a:lnTo>
                <a:lnTo>
                  <a:pt x="140932" y="155351"/>
                </a:lnTo>
                <a:lnTo>
                  <a:pt x="146774" y="156178"/>
                </a:lnTo>
                <a:lnTo>
                  <a:pt x="152016" y="156546"/>
                </a:lnTo>
                <a:lnTo>
                  <a:pt x="154525" y="157437"/>
                </a:lnTo>
                <a:lnTo>
                  <a:pt x="159430" y="160545"/>
                </a:lnTo>
                <a:lnTo>
                  <a:pt x="164931" y="164098"/>
                </a:lnTo>
                <a:lnTo>
                  <a:pt x="171464" y="167473"/>
                </a:lnTo>
                <a:lnTo>
                  <a:pt x="174634" y="168692"/>
                </a:lnTo>
                <a:lnTo>
                  <a:pt x="180273" y="170045"/>
                </a:lnTo>
                <a:lnTo>
                  <a:pt x="185452" y="170913"/>
                </a:lnTo>
                <a:lnTo>
                  <a:pt x="191179" y="171085"/>
                </a:lnTo>
                <a:lnTo>
                  <a:pt x="192882" y="17112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InkAnnotation77"/>
          <p:cNvSpPr/>
          <p:nvPr/>
        </p:nvSpPr>
        <p:spPr>
          <a:xfrm>
            <a:off x="6036471" y="3671887"/>
            <a:ext cx="142874" cy="106765"/>
          </a:xfrm>
          <a:custGeom>
            <a:avLst/>
            <a:gdLst/>
            <a:ahLst/>
            <a:cxnLst/>
            <a:rect l="0" t="0" r="0" b="0"/>
            <a:pathLst>
              <a:path w="142874" h="106765">
                <a:moveTo>
                  <a:pt x="92866" y="7144"/>
                </a:moveTo>
                <a:lnTo>
                  <a:pt x="86017" y="295"/>
                </a:lnTo>
                <a:lnTo>
                  <a:pt x="82017" y="87"/>
                </a:lnTo>
                <a:lnTo>
                  <a:pt x="77986" y="5"/>
                </a:lnTo>
                <a:lnTo>
                  <a:pt x="47532" y="0"/>
                </a:lnTo>
                <a:lnTo>
                  <a:pt x="45181" y="794"/>
                </a:lnTo>
                <a:lnTo>
                  <a:pt x="42820" y="2117"/>
                </a:lnTo>
                <a:lnTo>
                  <a:pt x="37119" y="6151"/>
                </a:lnTo>
                <a:lnTo>
                  <a:pt x="34223" y="8819"/>
                </a:lnTo>
                <a:lnTo>
                  <a:pt x="32340" y="10642"/>
                </a:lnTo>
                <a:lnTo>
                  <a:pt x="30291" y="11857"/>
                </a:lnTo>
                <a:lnTo>
                  <a:pt x="25897" y="13208"/>
                </a:lnTo>
                <a:lnTo>
                  <a:pt x="22752" y="13968"/>
                </a:lnTo>
                <a:lnTo>
                  <a:pt x="19901" y="16262"/>
                </a:lnTo>
                <a:lnTo>
                  <a:pt x="18029" y="17985"/>
                </a:lnTo>
                <a:lnTo>
                  <a:pt x="13832" y="22016"/>
                </a:lnTo>
                <a:lnTo>
                  <a:pt x="11602" y="24203"/>
                </a:lnTo>
                <a:lnTo>
                  <a:pt x="10115" y="26454"/>
                </a:lnTo>
                <a:lnTo>
                  <a:pt x="9124" y="28749"/>
                </a:lnTo>
                <a:lnTo>
                  <a:pt x="8463" y="31072"/>
                </a:lnTo>
                <a:lnTo>
                  <a:pt x="7228" y="34208"/>
                </a:lnTo>
                <a:lnTo>
                  <a:pt x="5612" y="37887"/>
                </a:lnTo>
                <a:lnTo>
                  <a:pt x="3740" y="41927"/>
                </a:lnTo>
                <a:lnTo>
                  <a:pt x="2493" y="45414"/>
                </a:lnTo>
                <a:lnTo>
                  <a:pt x="1661" y="48532"/>
                </a:lnTo>
                <a:lnTo>
                  <a:pt x="1107" y="51405"/>
                </a:lnTo>
                <a:lnTo>
                  <a:pt x="737" y="54114"/>
                </a:lnTo>
                <a:lnTo>
                  <a:pt x="491" y="56713"/>
                </a:lnTo>
                <a:lnTo>
                  <a:pt x="95" y="62797"/>
                </a:lnTo>
                <a:lnTo>
                  <a:pt x="41" y="65745"/>
                </a:lnTo>
                <a:lnTo>
                  <a:pt x="0" y="81047"/>
                </a:lnTo>
                <a:lnTo>
                  <a:pt x="793" y="83401"/>
                </a:lnTo>
                <a:lnTo>
                  <a:pt x="2115" y="85763"/>
                </a:lnTo>
                <a:lnTo>
                  <a:pt x="6148" y="91465"/>
                </a:lnTo>
                <a:lnTo>
                  <a:pt x="8817" y="94362"/>
                </a:lnTo>
                <a:lnTo>
                  <a:pt x="10639" y="96245"/>
                </a:lnTo>
                <a:lnTo>
                  <a:pt x="15823" y="98295"/>
                </a:lnTo>
                <a:lnTo>
                  <a:pt x="23249" y="100455"/>
                </a:lnTo>
                <a:lnTo>
                  <a:pt x="32167" y="102689"/>
                </a:lnTo>
                <a:lnTo>
                  <a:pt x="38906" y="104178"/>
                </a:lnTo>
                <a:lnTo>
                  <a:pt x="44193" y="105171"/>
                </a:lnTo>
                <a:lnTo>
                  <a:pt x="48511" y="105833"/>
                </a:lnTo>
                <a:lnTo>
                  <a:pt x="52184" y="106274"/>
                </a:lnTo>
                <a:lnTo>
                  <a:pt x="55426" y="106568"/>
                </a:lnTo>
                <a:lnTo>
                  <a:pt x="58381" y="106764"/>
                </a:lnTo>
                <a:lnTo>
                  <a:pt x="61145" y="106101"/>
                </a:lnTo>
                <a:lnTo>
                  <a:pt x="63781" y="104865"/>
                </a:lnTo>
                <a:lnTo>
                  <a:pt x="66333" y="103248"/>
                </a:lnTo>
                <a:lnTo>
                  <a:pt x="68827" y="102170"/>
                </a:lnTo>
                <a:lnTo>
                  <a:pt x="71284" y="101451"/>
                </a:lnTo>
                <a:lnTo>
                  <a:pt x="73715" y="100971"/>
                </a:lnTo>
                <a:lnTo>
                  <a:pt x="76924" y="99858"/>
                </a:lnTo>
                <a:lnTo>
                  <a:pt x="80651" y="98322"/>
                </a:lnTo>
                <a:lnTo>
                  <a:pt x="84723" y="96505"/>
                </a:lnTo>
                <a:lnTo>
                  <a:pt x="88231" y="95293"/>
                </a:lnTo>
                <a:lnTo>
                  <a:pt x="91364" y="94485"/>
                </a:lnTo>
                <a:lnTo>
                  <a:pt x="94245" y="93946"/>
                </a:lnTo>
                <a:lnTo>
                  <a:pt x="96961" y="92794"/>
                </a:lnTo>
                <a:lnTo>
                  <a:pt x="99565" y="91231"/>
                </a:lnTo>
                <a:lnTo>
                  <a:pt x="102095" y="89396"/>
                </a:lnTo>
                <a:lnTo>
                  <a:pt x="104575" y="88172"/>
                </a:lnTo>
                <a:lnTo>
                  <a:pt x="107022" y="87357"/>
                </a:lnTo>
                <a:lnTo>
                  <a:pt x="109447" y="86813"/>
                </a:lnTo>
                <a:lnTo>
                  <a:pt x="111858" y="86450"/>
                </a:lnTo>
                <a:lnTo>
                  <a:pt x="114259" y="86209"/>
                </a:lnTo>
                <a:lnTo>
                  <a:pt x="116653" y="86047"/>
                </a:lnTo>
                <a:lnTo>
                  <a:pt x="119043" y="85146"/>
                </a:lnTo>
                <a:lnTo>
                  <a:pt x="121430" y="83752"/>
                </a:lnTo>
                <a:lnTo>
                  <a:pt x="123815" y="82028"/>
                </a:lnTo>
                <a:lnTo>
                  <a:pt x="126198" y="80879"/>
                </a:lnTo>
                <a:lnTo>
                  <a:pt x="128582" y="80113"/>
                </a:lnTo>
                <a:lnTo>
                  <a:pt x="134317" y="78884"/>
                </a:lnTo>
                <a:lnTo>
                  <a:pt x="137218" y="78716"/>
                </a:lnTo>
                <a:lnTo>
                  <a:pt x="142873" y="7858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InkAnnotation78"/>
          <p:cNvSpPr/>
          <p:nvPr/>
        </p:nvSpPr>
        <p:spPr>
          <a:xfrm>
            <a:off x="6322219" y="3671887"/>
            <a:ext cx="107157" cy="14289"/>
          </a:xfrm>
          <a:custGeom>
            <a:avLst/>
            <a:gdLst/>
            <a:ahLst/>
            <a:cxnLst/>
            <a:rect l="0" t="0" r="0" b="0"/>
            <a:pathLst>
              <a:path w="107157" h="14289">
                <a:moveTo>
                  <a:pt x="0" y="14288"/>
                </a:moveTo>
                <a:lnTo>
                  <a:pt x="0" y="10495"/>
                </a:lnTo>
                <a:lnTo>
                  <a:pt x="793" y="9378"/>
                </a:lnTo>
                <a:lnTo>
                  <a:pt x="2116" y="8634"/>
                </a:lnTo>
                <a:lnTo>
                  <a:pt x="3792" y="8137"/>
                </a:lnTo>
                <a:lnTo>
                  <a:pt x="5703" y="7806"/>
                </a:lnTo>
                <a:lnTo>
                  <a:pt x="7770" y="7585"/>
                </a:lnTo>
                <a:lnTo>
                  <a:pt x="9942" y="7438"/>
                </a:lnTo>
                <a:lnTo>
                  <a:pt x="12978" y="7340"/>
                </a:lnTo>
                <a:lnTo>
                  <a:pt x="30000" y="7169"/>
                </a:lnTo>
                <a:lnTo>
                  <a:pt x="37816" y="7152"/>
                </a:lnTo>
                <a:lnTo>
                  <a:pt x="41086" y="6355"/>
                </a:lnTo>
                <a:lnTo>
                  <a:pt x="44853" y="5031"/>
                </a:lnTo>
                <a:lnTo>
                  <a:pt x="48952" y="3354"/>
                </a:lnTo>
                <a:lnTo>
                  <a:pt x="52478" y="2236"/>
                </a:lnTo>
                <a:lnTo>
                  <a:pt x="55623" y="1491"/>
                </a:lnTo>
                <a:lnTo>
                  <a:pt x="58513" y="994"/>
                </a:lnTo>
                <a:lnTo>
                  <a:pt x="62027" y="662"/>
                </a:lnTo>
                <a:lnTo>
                  <a:pt x="65958" y="442"/>
                </a:lnTo>
                <a:lnTo>
                  <a:pt x="73764" y="196"/>
                </a:lnTo>
                <a:lnTo>
                  <a:pt x="85243" y="39"/>
                </a:lnTo>
                <a:lnTo>
                  <a:pt x="107156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InkAnnotation79"/>
          <p:cNvSpPr/>
          <p:nvPr/>
        </p:nvSpPr>
        <p:spPr>
          <a:xfrm>
            <a:off x="6315075" y="3721893"/>
            <a:ext cx="135732" cy="7145"/>
          </a:xfrm>
          <a:custGeom>
            <a:avLst/>
            <a:gdLst/>
            <a:ahLst/>
            <a:cxnLst/>
            <a:rect l="0" t="0" r="0" b="0"/>
            <a:pathLst>
              <a:path w="135732" h="7145">
                <a:moveTo>
                  <a:pt x="0" y="7144"/>
                </a:moveTo>
                <a:lnTo>
                  <a:pt x="3792" y="7144"/>
                </a:lnTo>
                <a:lnTo>
                  <a:pt x="4909" y="6351"/>
                </a:lnTo>
                <a:lnTo>
                  <a:pt x="5654" y="5027"/>
                </a:lnTo>
                <a:lnTo>
                  <a:pt x="6849" y="993"/>
                </a:lnTo>
                <a:lnTo>
                  <a:pt x="7741" y="662"/>
                </a:lnTo>
                <a:lnTo>
                  <a:pt x="9130" y="442"/>
                </a:lnTo>
                <a:lnTo>
                  <a:pt x="10849" y="295"/>
                </a:lnTo>
                <a:lnTo>
                  <a:pt x="14876" y="131"/>
                </a:lnTo>
                <a:lnTo>
                  <a:pt x="20105" y="59"/>
                </a:lnTo>
                <a:lnTo>
                  <a:pt x="88018" y="0"/>
                </a:lnTo>
                <a:lnTo>
                  <a:pt x="91223" y="794"/>
                </a:lnTo>
                <a:lnTo>
                  <a:pt x="94946" y="2117"/>
                </a:lnTo>
                <a:lnTo>
                  <a:pt x="99016" y="3793"/>
                </a:lnTo>
                <a:lnTo>
                  <a:pt x="102523" y="4910"/>
                </a:lnTo>
                <a:lnTo>
                  <a:pt x="105655" y="5655"/>
                </a:lnTo>
                <a:lnTo>
                  <a:pt x="108537" y="6151"/>
                </a:lnTo>
                <a:lnTo>
                  <a:pt x="111251" y="6482"/>
                </a:lnTo>
                <a:lnTo>
                  <a:pt x="113855" y="6703"/>
                </a:lnTo>
                <a:lnTo>
                  <a:pt x="116385" y="6850"/>
                </a:lnTo>
                <a:lnTo>
                  <a:pt x="121312" y="7013"/>
                </a:lnTo>
                <a:lnTo>
                  <a:pt x="135731" y="714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InkAnnotation80"/>
          <p:cNvSpPr/>
          <p:nvPr/>
        </p:nvSpPr>
        <p:spPr>
          <a:xfrm>
            <a:off x="6557962" y="3571875"/>
            <a:ext cx="7145" cy="221457"/>
          </a:xfrm>
          <a:custGeom>
            <a:avLst/>
            <a:gdLst/>
            <a:ahLst/>
            <a:cxnLst/>
            <a:rect l="0" t="0" r="0" b="0"/>
            <a:pathLst>
              <a:path w="7145" h="221457">
                <a:moveTo>
                  <a:pt x="0" y="0"/>
                </a:moveTo>
                <a:lnTo>
                  <a:pt x="0" y="3792"/>
                </a:lnTo>
                <a:lnTo>
                  <a:pt x="795" y="4909"/>
                </a:lnTo>
                <a:lnTo>
                  <a:pt x="2117" y="5654"/>
                </a:lnTo>
                <a:lnTo>
                  <a:pt x="3793" y="6150"/>
                </a:lnTo>
                <a:lnTo>
                  <a:pt x="4910" y="7275"/>
                </a:lnTo>
                <a:lnTo>
                  <a:pt x="5655" y="8819"/>
                </a:lnTo>
                <a:lnTo>
                  <a:pt x="6152" y="10641"/>
                </a:lnTo>
                <a:lnTo>
                  <a:pt x="6483" y="12651"/>
                </a:lnTo>
                <a:lnTo>
                  <a:pt x="6703" y="14783"/>
                </a:lnTo>
                <a:lnTo>
                  <a:pt x="6850" y="16999"/>
                </a:lnTo>
                <a:lnTo>
                  <a:pt x="7014" y="23695"/>
                </a:lnTo>
                <a:lnTo>
                  <a:pt x="7144" y="22145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InkAnnotation81"/>
          <p:cNvSpPr/>
          <p:nvPr/>
        </p:nvSpPr>
        <p:spPr>
          <a:xfrm>
            <a:off x="3736502" y="4043362"/>
            <a:ext cx="221136" cy="111208"/>
          </a:xfrm>
          <a:custGeom>
            <a:avLst/>
            <a:gdLst/>
            <a:ahLst/>
            <a:cxnLst/>
            <a:rect l="0" t="0" r="0" b="0"/>
            <a:pathLst>
              <a:path w="221136" h="111208">
                <a:moveTo>
                  <a:pt x="142554" y="35719"/>
                </a:moveTo>
                <a:lnTo>
                  <a:pt x="146346" y="35719"/>
                </a:lnTo>
                <a:lnTo>
                  <a:pt x="147463" y="34925"/>
                </a:lnTo>
                <a:lnTo>
                  <a:pt x="148208" y="33603"/>
                </a:lnTo>
                <a:lnTo>
                  <a:pt x="149611" y="28870"/>
                </a:lnTo>
                <a:lnTo>
                  <a:pt x="145879" y="28662"/>
                </a:lnTo>
                <a:lnTo>
                  <a:pt x="143977" y="27840"/>
                </a:lnTo>
                <a:lnTo>
                  <a:pt x="139747" y="24809"/>
                </a:lnTo>
                <a:lnTo>
                  <a:pt x="136695" y="22432"/>
                </a:lnTo>
                <a:lnTo>
                  <a:pt x="133865" y="19760"/>
                </a:lnTo>
                <a:lnTo>
                  <a:pt x="131998" y="17935"/>
                </a:lnTo>
                <a:lnTo>
                  <a:pt x="129961" y="16720"/>
                </a:lnTo>
                <a:lnTo>
                  <a:pt x="123300" y="14214"/>
                </a:lnTo>
                <a:lnTo>
                  <a:pt x="118651" y="10816"/>
                </a:lnTo>
                <a:lnTo>
                  <a:pt x="116300" y="9592"/>
                </a:lnTo>
                <a:lnTo>
                  <a:pt x="111571" y="8232"/>
                </a:lnTo>
                <a:lnTo>
                  <a:pt x="106823" y="7627"/>
                </a:lnTo>
                <a:lnTo>
                  <a:pt x="104446" y="7466"/>
                </a:lnTo>
                <a:lnTo>
                  <a:pt x="102067" y="6565"/>
                </a:lnTo>
                <a:lnTo>
                  <a:pt x="97307" y="3447"/>
                </a:lnTo>
                <a:lnTo>
                  <a:pt x="93958" y="1022"/>
                </a:lnTo>
                <a:lnTo>
                  <a:pt x="91058" y="454"/>
                </a:lnTo>
                <a:lnTo>
                  <a:pt x="84963" y="135"/>
                </a:lnTo>
                <a:lnTo>
                  <a:pt x="78129" y="40"/>
                </a:lnTo>
                <a:lnTo>
                  <a:pt x="40160" y="0"/>
                </a:lnTo>
                <a:lnTo>
                  <a:pt x="37779" y="794"/>
                </a:lnTo>
                <a:lnTo>
                  <a:pt x="33016" y="3792"/>
                </a:lnTo>
                <a:lnTo>
                  <a:pt x="29665" y="6151"/>
                </a:lnTo>
                <a:lnTo>
                  <a:pt x="26764" y="8820"/>
                </a:lnTo>
                <a:lnTo>
                  <a:pt x="18435" y="17000"/>
                </a:lnTo>
                <a:lnTo>
                  <a:pt x="16946" y="19271"/>
                </a:lnTo>
                <a:lnTo>
                  <a:pt x="15952" y="21579"/>
                </a:lnTo>
                <a:lnTo>
                  <a:pt x="15291" y="23911"/>
                </a:lnTo>
                <a:lnTo>
                  <a:pt x="14849" y="26259"/>
                </a:lnTo>
                <a:lnTo>
                  <a:pt x="14555" y="28619"/>
                </a:lnTo>
                <a:lnTo>
                  <a:pt x="14359" y="30985"/>
                </a:lnTo>
                <a:lnTo>
                  <a:pt x="13434" y="33357"/>
                </a:lnTo>
                <a:lnTo>
                  <a:pt x="12024" y="35732"/>
                </a:lnTo>
                <a:lnTo>
                  <a:pt x="10290" y="38109"/>
                </a:lnTo>
                <a:lnTo>
                  <a:pt x="9134" y="40487"/>
                </a:lnTo>
                <a:lnTo>
                  <a:pt x="8364" y="42867"/>
                </a:lnTo>
                <a:lnTo>
                  <a:pt x="7850" y="45246"/>
                </a:lnTo>
                <a:lnTo>
                  <a:pt x="6714" y="47627"/>
                </a:lnTo>
                <a:lnTo>
                  <a:pt x="5163" y="50008"/>
                </a:lnTo>
                <a:lnTo>
                  <a:pt x="3335" y="52388"/>
                </a:lnTo>
                <a:lnTo>
                  <a:pt x="2116" y="54770"/>
                </a:lnTo>
                <a:lnTo>
                  <a:pt x="1304" y="57150"/>
                </a:lnTo>
                <a:lnTo>
                  <a:pt x="762" y="59532"/>
                </a:lnTo>
                <a:lnTo>
                  <a:pt x="401" y="61913"/>
                </a:lnTo>
                <a:lnTo>
                  <a:pt x="160" y="64294"/>
                </a:lnTo>
                <a:lnTo>
                  <a:pt x="0" y="66675"/>
                </a:lnTo>
                <a:lnTo>
                  <a:pt x="687" y="69850"/>
                </a:lnTo>
                <a:lnTo>
                  <a:pt x="1939" y="73554"/>
                </a:lnTo>
                <a:lnTo>
                  <a:pt x="5858" y="83321"/>
                </a:lnTo>
                <a:lnTo>
                  <a:pt x="6394" y="86773"/>
                </a:lnTo>
                <a:lnTo>
                  <a:pt x="6537" y="88805"/>
                </a:lnTo>
                <a:lnTo>
                  <a:pt x="7426" y="90953"/>
                </a:lnTo>
                <a:lnTo>
                  <a:pt x="8812" y="93179"/>
                </a:lnTo>
                <a:lnTo>
                  <a:pt x="12948" y="98663"/>
                </a:lnTo>
                <a:lnTo>
                  <a:pt x="15631" y="101529"/>
                </a:lnTo>
                <a:lnTo>
                  <a:pt x="17457" y="103405"/>
                </a:lnTo>
                <a:lnTo>
                  <a:pt x="19468" y="104656"/>
                </a:lnTo>
                <a:lnTo>
                  <a:pt x="23820" y="106045"/>
                </a:lnTo>
                <a:lnTo>
                  <a:pt x="28400" y="106662"/>
                </a:lnTo>
                <a:lnTo>
                  <a:pt x="30733" y="106827"/>
                </a:lnTo>
                <a:lnTo>
                  <a:pt x="32288" y="107731"/>
                </a:lnTo>
                <a:lnTo>
                  <a:pt x="33325" y="109127"/>
                </a:lnTo>
                <a:lnTo>
                  <a:pt x="34016" y="110851"/>
                </a:lnTo>
                <a:lnTo>
                  <a:pt x="35270" y="111207"/>
                </a:lnTo>
                <a:lnTo>
                  <a:pt x="36900" y="110651"/>
                </a:lnTo>
                <a:lnTo>
                  <a:pt x="38780" y="109486"/>
                </a:lnTo>
                <a:lnTo>
                  <a:pt x="64181" y="92677"/>
                </a:lnTo>
                <a:lnTo>
                  <a:pt x="72049" y="87185"/>
                </a:lnTo>
                <a:lnTo>
                  <a:pt x="78088" y="82730"/>
                </a:lnTo>
                <a:lnTo>
                  <a:pt x="82908" y="78965"/>
                </a:lnTo>
                <a:lnTo>
                  <a:pt x="86915" y="75663"/>
                </a:lnTo>
                <a:lnTo>
                  <a:pt x="90380" y="72667"/>
                </a:lnTo>
                <a:lnTo>
                  <a:pt x="93484" y="69876"/>
                </a:lnTo>
                <a:lnTo>
                  <a:pt x="96347" y="66428"/>
                </a:lnTo>
                <a:lnTo>
                  <a:pt x="99049" y="62542"/>
                </a:lnTo>
                <a:lnTo>
                  <a:pt x="101644" y="58363"/>
                </a:lnTo>
                <a:lnTo>
                  <a:pt x="104962" y="54784"/>
                </a:lnTo>
                <a:lnTo>
                  <a:pt x="108761" y="51604"/>
                </a:lnTo>
                <a:lnTo>
                  <a:pt x="112882" y="48690"/>
                </a:lnTo>
                <a:lnTo>
                  <a:pt x="115629" y="45954"/>
                </a:lnTo>
                <a:lnTo>
                  <a:pt x="117460" y="43336"/>
                </a:lnTo>
                <a:lnTo>
                  <a:pt x="118681" y="40797"/>
                </a:lnTo>
                <a:lnTo>
                  <a:pt x="120289" y="38310"/>
                </a:lnTo>
                <a:lnTo>
                  <a:pt x="122155" y="35859"/>
                </a:lnTo>
                <a:lnTo>
                  <a:pt x="124192" y="33431"/>
                </a:lnTo>
                <a:lnTo>
                  <a:pt x="126343" y="31019"/>
                </a:lnTo>
                <a:lnTo>
                  <a:pt x="130852" y="26222"/>
                </a:lnTo>
                <a:lnTo>
                  <a:pt x="132371" y="23831"/>
                </a:lnTo>
                <a:lnTo>
                  <a:pt x="133384" y="21444"/>
                </a:lnTo>
                <a:lnTo>
                  <a:pt x="134060" y="19059"/>
                </a:lnTo>
                <a:lnTo>
                  <a:pt x="134510" y="16675"/>
                </a:lnTo>
                <a:lnTo>
                  <a:pt x="134810" y="14292"/>
                </a:lnTo>
                <a:lnTo>
                  <a:pt x="135292" y="8556"/>
                </a:lnTo>
                <a:lnTo>
                  <a:pt x="134537" y="8085"/>
                </a:lnTo>
                <a:lnTo>
                  <a:pt x="128284" y="7146"/>
                </a:lnTo>
                <a:lnTo>
                  <a:pt x="128272" y="7145"/>
                </a:lnTo>
                <a:lnTo>
                  <a:pt x="128270" y="7144"/>
                </a:lnTo>
                <a:lnTo>
                  <a:pt x="128268" y="7144"/>
                </a:lnTo>
                <a:lnTo>
                  <a:pt x="128267" y="17087"/>
                </a:lnTo>
                <a:lnTo>
                  <a:pt x="127473" y="19329"/>
                </a:lnTo>
                <a:lnTo>
                  <a:pt x="126150" y="21617"/>
                </a:lnTo>
                <a:lnTo>
                  <a:pt x="124475" y="23936"/>
                </a:lnTo>
                <a:lnTo>
                  <a:pt x="124151" y="26276"/>
                </a:lnTo>
                <a:lnTo>
                  <a:pt x="124729" y="28630"/>
                </a:lnTo>
                <a:lnTo>
                  <a:pt x="125908" y="30993"/>
                </a:lnTo>
                <a:lnTo>
                  <a:pt x="126694" y="33362"/>
                </a:lnTo>
                <a:lnTo>
                  <a:pt x="127218" y="35735"/>
                </a:lnTo>
                <a:lnTo>
                  <a:pt x="127568" y="38111"/>
                </a:lnTo>
                <a:lnTo>
                  <a:pt x="127801" y="40488"/>
                </a:lnTo>
                <a:lnTo>
                  <a:pt x="127956" y="42867"/>
                </a:lnTo>
                <a:lnTo>
                  <a:pt x="128059" y="45247"/>
                </a:lnTo>
                <a:lnTo>
                  <a:pt x="128175" y="50008"/>
                </a:lnTo>
                <a:lnTo>
                  <a:pt x="128205" y="52389"/>
                </a:lnTo>
                <a:lnTo>
                  <a:pt x="129019" y="54770"/>
                </a:lnTo>
                <a:lnTo>
                  <a:pt x="130356" y="57150"/>
                </a:lnTo>
                <a:lnTo>
                  <a:pt x="132040" y="59532"/>
                </a:lnTo>
                <a:lnTo>
                  <a:pt x="133164" y="61913"/>
                </a:lnTo>
                <a:lnTo>
                  <a:pt x="133912" y="64294"/>
                </a:lnTo>
                <a:lnTo>
                  <a:pt x="134412" y="66675"/>
                </a:lnTo>
                <a:lnTo>
                  <a:pt x="135538" y="69056"/>
                </a:lnTo>
                <a:lnTo>
                  <a:pt x="137083" y="71438"/>
                </a:lnTo>
                <a:lnTo>
                  <a:pt x="138907" y="73819"/>
                </a:lnTo>
                <a:lnTo>
                  <a:pt x="140123" y="76200"/>
                </a:lnTo>
                <a:lnTo>
                  <a:pt x="140933" y="78581"/>
                </a:lnTo>
                <a:lnTo>
                  <a:pt x="141474" y="80963"/>
                </a:lnTo>
                <a:lnTo>
                  <a:pt x="142627" y="83344"/>
                </a:lnTo>
                <a:lnTo>
                  <a:pt x="144190" y="85725"/>
                </a:lnTo>
                <a:lnTo>
                  <a:pt x="146026" y="88106"/>
                </a:lnTo>
                <a:lnTo>
                  <a:pt x="148044" y="90488"/>
                </a:lnTo>
                <a:lnTo>
                  <a:pt x="150183" y="92869"/>
                </a:lnTo>
                <a:lnTo>
                  <a:pt x="155526" y="98602"/>
                </a:lnTo>
                <a:lnTo>
                  <a:pt x="156758" y="99072"/>
                </a:lnTo>
                <a:lnTo>
                  <a:pt x="162285" y="99734"/>
                </a:lnTo>
                <a:lnTo>
                  <a:pt x="168949" y="99930"/>
                </a:lnTo>
                <a:lnTo>
                  <a:pt x="180680" y="100002"/>
                </a:lnTo>
                <a:lnTo>
                  <a:pt x="183052" y="99212"/>
                </a:lnTo>
                <a:lnTo>
                  <a:pt x="187806" y="96217"/>
                </a:lnTo>
                <a:lnTo>
                  <a:pt x="190184" y="94307"/>
                </a:lnTo>
                <a:lnTo>
                  <a:pt x="192563" y="92240"/>
                </a:lnTo>
                <a:lnTo>
                  <a:pt x="194944" y="90069"/>
                </a:lnTo>
                <a:lnTo>
                  <a:pt x="199705" y="85539"/>
                </a:lnTo>
                <a:lnTo>
                  <a:pt x="202086" y="83220"/>
                </a:lnTo>
                <a:lnTo>
                  <a:pt x="204467" y="81674"/>
                </a:lnTo>
                <a:lnTo>
                  <a:pt x="209229" y="79956"/>
                </a:lnTo>
                <a:lnTo>
                  <a:pt x="213991" y="77076"/>
                </a:lnTo>
                <a:lnTo>
                  <a:pt x="221135" y="7143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InkAnnotation82"/>
          <p:cNvSpPr/>
          <p:nvPr/>
        </p:nvSpPr>
        <p:spPr>
          <a:xfrm>
            <a:off x="3993356" y="4036218"/>
            <a:ext cx="114301" cy="7145"/>
          </a:xfrm>
          <a:custGeom>
            <a:avLst/>
            <a:gdLst/>
            <a:ahLst/>
            <a:cxnLst/>
            <a:rect l="0" t="0" r="0" b="0"/>
            <a:pathLst>
              <a:path w="114301" h="7145">
                <a:moveTo>
                  <a:pt x="0" y="7144"/>
                </a:moveTo>
                <a:lnTo>
                  <a:pt x="38109" y="7144"/>
                </a:lnTo>
                <a:lnTo>
                  <a:pt x="41281" y="6351"/>
                </a:lnTo>
                <a:lnTo>
                  <a:pt x="44983" y="5027"/>
                </a:lnTo>
                <a:lnTo>
                  <a:pt x="49039" y="3352"/>
                </a:lnTo>
                <a:lnTo>
                  <a:pt x="52536" y="2235"/>
                </a:lnTo>
                <a:lnTo>
                  <a:pt x="55661" y="1490"/>
                </a:lnTo>
                <a:lnTo>
                  <a:pt x="58539" y="993"/>
                </a:lnTo>
                <a:lnTo>
                  <a:pt x="62044" y="662"/>
                </a:lnTo>
                <a:lnTo>
                  <a:pt x="65969" y="442"/>
                </a:lnTo>
                <a:lnTo>
                  <a:pt x="73770" y="197"/>
                </a:lnTo>
                <a:lnTo>
                  <a:pt x="83418" y="59"/>
                </a:lnTo>
                <a:lnTo>
                  <a:pt x="11430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InkAnnotation83"/>
          <p:cNvSpPr/>
          <p:nvPr/>
        </p:nvSpPr>
        <p:spPr>
          <a:xfrm>
            <a:off x="4043362" y="4079081"/>
            <a:ext cx="107157" cy="1"/>
          </a:xfrm>
          <a:custGeom>
            <a:avLst/>
            <a:gdLst/>
            <a:ahLst/>
            <a:cxnLst/>
            <a:rect l="0" t="0" r="0" b="0"/>
            <a:pathLst>
              <a:path w="107157" h="1">
                <a:moveTo>
                  <a:pt x="0" y="0"/>
                </a:moveTo>
                <a:lnTo>
                  <a:pt x="107156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InkAnnotation84"/>
          <p:cNvSpPr/>
          <p:nvPr/>
        </p:nvSpPr>
        <p:spPr>
          <a:xfrm>
            <a:off x="4243387" y="4043362"/>
            <a:ext cx="135732" cy="1"/>
          </a:xfrm>
          <a:custGeom>
            <a:avLst/>
            <a:gdLst/>
            <a:ahLst/>
            <a:cxnLst/>
            <a:rect l="0" t="0" r="0" b="0"/>
            <a:pathLst>
              <a:path w="135732" h="1">
                <a:moveTo>
                  <a:pt x="0" y="0"/>
                </a:moveTo>
                <a:lnTo>
                  <a:pt x="13573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InkAnnotation85"/>
          <p:cNvSpPr/>
          <p:nvPr/>
        </p:nvSpPr>
        <p:spPr>
          <a:xfrm>
            <a:off x="4493418" y="3957637"/>
            <a:ext cx="35720" cy="164307"/>
          </a:xfrm>
          <a:custGeom>
            <a:avLst/>
            <a:gdLst/>
            <a:ahLst/>
            <a:cxnLst/>
            <a:rect l="0" t="0" r="0" b="0"/>
            <a:pathLst>
              <a:path w="35720" h="164307">
                <a:moveTo>
                  <a:pt x="35719" y="0"/>
                </a:moveTo>
                <a:lnTo>
                  <a:pt x="28662" y="0"/>
                </a:lnTo>
                <a:lnTo>
                  <a:pt x="30731" y="2117"/>
                </a:lnTo>
                <a:lnTo>
                  <a:pt x="32394" y="3792"/>
                </a:lnTo>
                <a:lnTo>
                  <a:pt x="32709" y="4910"/>
                </a:lnTo>
                <a:lnTo>
                  <a:pt x="32125" y="5654"/>
                </a:lnTo>
                <a:lnTo>
                  <a:pt x="30941" y="6151"/>
                </a:lnTo>
                <a:lnTo>
                  <a:pt x="30153" y="7276"/>
                </a:lnTo>
                <a:lnTo>
                  <a:pt x="29276" y="10642"/>
                </a:lnTo>
                <a:lnTo>
                  <a:pt x="28887" y="14784"/>
                </a:lnTo>
                <a:lnTo>
                  <a:pt x="28783" y="17000"/>
                </a:lnTo>
                <a:lnTo>
                  <a:pt x="27920" y="19271"/>
                </a:lnTo>
                <a:lnTo>
                  <a:pt x="26551" y="21579"/>
                </a:lnTo>
                <a:lnTo>
                  <a:pt x="24845" y="23911"/>
                </a:lnTo>
                <a:lnTo>
                  <a:pt x="23707" y="27053"/>
                </a:lnTo>
                <a:lnTo>
                  <a:pt x="22948" y="30735"/>
                </a:lnTo>
                <a:lnTo>
                  <a:pt x="22443" y="34778"/>
                </a:lnTo>
                <a:lnTo>
                  <a:pt x="22106" y="38267"/>
                </a:lnTo>
                <a:lnTo>
                  <a:pt x="21881" y="41386"/>
                </a:lnTo>
                <a:lnTo>
                  <a:pt x="21731" y="44260"/>
                </a:lnTo>
                <a:lnTo>
                  <a:pt x="20838" y="47763"/>
                </a:lnTo>
                <a:lnTo>
                  <a:pt x="19448" y="51685"/>
                </a:lnTo>
                <a:lnTo>
                  <a:pt x="17728" y="55888"/>
                </a:lnTo>
                <a:lnTo>
                  <a:pt x="16581" y="59484"/>
                </a:lnTo>
                <a:lnTo>
                  <a:pt x="15817" y="62675"/>
                </a:lnTo>
                <a:lnTo>
                  <a:pt x="15307" y="65596"/>
                </a:lnTo>
                <a:lnTo>
                  <a:pt x="14968" y="69131"/>
                </a:lnTo>
                <a:lnTo>
                  <a:pt x="14741" y="73075"/>
                </a:lnTo>
                <a:lnTo>
                  <a:pt x="14590" y="77292"/>
                </a:lnTo>
                <a:lnTo>
                  <a:pt x="13695" y="81690"/>
                </a:lnTo>
                <a:lnTo>
                  <a:pt x="12306" y="86211"/>
                </a:lnTo>
                <a:lnTo>
                  <a:pt x="10585" y="90811"/>
                </a:lnTo>
                <a:lnTo>
                  <a:pt x="9438" y="94672"/>
                </a:lnTo>
                <a:lnTo>
                  <a:pt x="8674" y="98040"/>
                </a:lnTo>
                <a:lnTo>
                  <a:pt x="8163" y="101079"/>
                </a:lnTo>
                <a:lnTo>
                  <a:pt x="7824" y="104692"/>
                </a:lnTo>
                <a:lnTo>
                  <a:pt x="7597" y="108689"/>
                </a:lnTo>
                <a:lnTo>
                  <a:pt x="7346" y="116569"/>
                </a:lnTo>
                <a:lnTo>
                  <a:pt x="7234" y="122717"/>
                </a:lnTo>
                <a:lnTo>
                  <a:pt x="6410" y="125468"/>
                </a:lnTo>
                <a:lnTo>
                  <a:pt x="5067" y="128095"/>
                </a:lnTo>
                <a:lnTo>
                  <a:pt x="3378" y="130640"/>
                </a:lnTo>
                <a:lnTo>
                  <a:pt x="2253" y="133131"/>
                </a:lnTo>
                <a:lnTo>
                  <a:pt x="1501" y="135585"/>
                </a:lnTo>
                <a:lnTo>
                  <a:pt x="668" y="140429"/>
                </a:lnTo>
                <a:lnTo>
                  <a:pt x="297" y="145228"/>
                </a:lnTo>
                <a:lnTo>
                  <a:pt x="133" y="150006"/>
                </a:lnTo>
                <a:lnTo>
                  <a:pt x="18" y="157014"/>
                </a:lnTo>
                <a:lnTo>
                  <a:pt x="0" y="16430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InkAnnotation86"/>
          <p:cNvSpPr/>
          <p:nvPr/>
        </p:nvSpPr>
        <p:spPr>
          <a:xfrm>
            <a:off x="4607722" y="3957637"/>
            <a:ext cx="156837" cy="142850"/>
          </a:xfrm>
          <a:custGeom>
            <a:avLst/>
            <a:gdLst/>
            <a:ahLst/>
            <a:cxnLst/>
            <a:rect l="0" t="0" r="0" b="0"/>
            <a:pathLst>
              <a:path w="156837" h="142850">
                <a:moveTo>
                  <a:pt x="57146" y="0"/>
                </a:moveTo>
                <a:lnTo>
                  <a:pt x="44147" y="0"/>
                </a:lnTo>
                <a:lnTo>
                  <a:pt x="41315" y="2117"/>
                </a:lnTo>
                <a:lnTo>
                  <a:pt x="39448" y="3792"/>
                </a:lnTo>
                <a:lnTo>
                  <a:pt x="38204" y="5704"/>
                </a:lnTo>
                <a:lnTo>
                  <a:pt x="36822" y="9943"/>
                </a:lnTo>
                <a:lnTo>
                  <a:pt x="35659" y="12185"/>
                </a:lnTo>
                <a:lnTo>
                  <a:pt x="34091" y="14473"/>
                </a:lnTo>
                <a:lnTo>
                  <a:pt x="32251" y="16792"/>
                </a:lnTo>
                <a:lnTo>
                  <a:pt x="30230" y="19926"/>
                </a:lnTo>
                <a:lnTo>
                  <a:pt x="28090" y="23603"/>
                </a:lnTo>
                <a:lnTo>
                  <a:pt x="25870" y="27642"/>
                </a:lnTo>
                <a:lnTo>
                  <a:pt x="23596" y="31128"/>
                </a:lnTo>
                <a:lnTo>
                  <a:pt x="21286" y="34246"/>
                </a:lnTo>
                <a:lnTo>
                  <a:pt x="18952" y="37118"/>
                </a:lnTo>
                <a:lnTo>
                  <a:pt x="17395" y="39827"/>
                </a:lnTo>
                <a:lnTo>
                  <a:pt x="16359" y="42426"/>
                </a:lnTo>
                <a:lnTo>
                  <a:pt x="15667" y="44953"/>
                </a:lnTo>
                <a:lnTo>
                  <a:pt x="15206" y="48225"/>
                </a:lnTo>
                <a:lnTo>
                  <a:pt x="14899" y="51994"/>
                </a:lnTo>
                <a:lnTo>
                  <a:pt x="14694" y="56094"/>
                </a:lnTo>
                <a:lnTo>
                  <a:pt x="13764" y="59621"/>
                </a:lnTo>
                <a:lnTo>
                  <a:pt x="12350" y="62766"/>
                </a:lnTo>
                <a:lnTo>
                  <a:pt x="10613" y="65656"/>
                </a:lnTo>
                <a:lnTo>
                  <a:pt x="8662" y="68377"/>
                </a:lnTo>
                <a:lnTo>
                  <a:pt x="6568" y="70985"/>
                </a:lnTo>
                <a:lnTo>
                  <a:pt x="4377" y="73517"/>
                </a:lnTo>
                <a:lnTo>
                  <a:pt x="2917" y="75999"/>
                </a:lnTo>
                <a:lnTo>
                  <a:pt x="1944" y="78448"/>
                </a:lnTo>
                <a:lnTo>
                  <a:pt x="1295" y="80873"/>
                </a:lnTo>
                <a:lnTo>
                  <a:pt x="861" y="83284"/>
                </a:lnTo>
                <a:lnTo>
                  <a:pt x="574" y="85685"/>
                </a:lnTo>
                <a:lnTo>
                  <a:pt x="381" y="88080"/>
                </a:lnTo>
                <a:lnTo>
                  <a:pt x="253" y="90470"/>
                </a:lnTo>
                <a:lnTo>
                  <a:pt x="111" y="95243"/>
                </a:lnTo>
                <a:lnTo>
                  <a:pt x="6" y="109537"/>
                </a:lnTo>
                <a:lnTo>
                  <a:pt x="0" y="116681"/>
                </a:lnTo>
                <a:lnTo>
                  <a:pt x="792" y="118269"/>
                </a:lnTo>
                <a:lnTo>
                  <a:pt x="2115" y="119327"/>
                </a:lnTo>
                <a:lnTo>
                  <a:pt x="3790" y="120032"/>
                </a:lnTo>
                <a:lnTo>
                  <a:pt x="7768" y="122934"/>
                </a:lnTo>
                <a:lnTo>
                  <a:pt x="9940" y="124818"/>
                </a:lnTo>
                <a:lnTo>
                  <a:pt x="11389" y="126869"/>
                </a:lnTo>
                <a:lnTo>
                  <a:pt x="12997" y="131263"/>
                </a:lnTo>
                <a:lnTo>
                  <a:pt x="14219" y="132752"/>
                </a:lnTo>
                <a:lnTo>
                  <a:pt x="15829" y="133746"/>
                </a:lnTo>
                <a:lnTo>
                  <a:pt x="19733" y="134849"/>
                </a:lnTo>
                <a:lnTo>
                  <a:pt x="24115" y="135339"/>
                </a:lnTo>
                <a:lnTo>
                  <a:pt x="26393" y="136264"/>
                </a:lnTo>
                <a:lnTo>
                  <a:pt x="31044" y="139408"/>
                </a:lnTo>
                <a:lnTo>
                  <a:pt x="35756" y="141334"/>
                </a:lnTo>
                <a:lnTo>
                  <a:pt x="40496" y="142190"/>
                </a:lnTo>
                <a:lnTo>
                  <a:pt x="45249" y="142571"/>
                </a:lnTo>
                <a:lnTo>
                  <a:pt x="50007" y="142740"/>
                </a:lnTo>
                <a:lnTo>
                  <a:pt x="59528" y="142849"/>
                </a:lnTo>
                <a:lnTo>
                  <a:pt x="61910" y="142063"/>
                </a:lnTo>
                <a:lnTo>
                  <a:pt x="66672" y="139075"/>
                </a:lnTo>
                <a:lnTo>
                  <a:pt x="70641" y="137167"/>
                </a:lnTo>
                <a:lnTo>
                  <a:pt x="75668" y="135101"/>
                </a:lnTo>
                <a:lnTo>
                  <a:pt x="81400" y="132930"/>
                </a:lnTo>
                <a:lnTo>
                  <a:pt x="86016" y="131483"/>
                </a:lnTo>
                <a:lnTo>
                  <a:pt x="89886" y="130518"/>
                </a:lnTo>
                <a:lnTo>
                  <a:pt x="93261" y="129874"/>
                </a:lnTo>
                <a:lnTo>
                  <a:pt x="96304" y="128652"/>
                </a:lnTo>
                <a:lnTo>
                  <a:pt x="99127" y="127043"/>
                </a:lnTo>
                <a:lnTo>
                  <a:pt x="101802" y="125176"/>
                </a:lnTo>
                <a:lnTo>
                  <a:pt x="104379" y="123139"/>
                </a:lnTo>
                <a:lnTo>
                  <a:pt x="106892" y="120986"/>
                </a:lnTo>
                <a:lnTo>
                  <a:pt x="109360" y="118758"/>
                </a:lnTo>
                <a:lnTo>
                  <a:pt x="111799" y="115684"/>
                </a:lnTo>
                <a:lnTo>
                  <a:pt x="114220" y="112048"/>
                </a:lnTo>
                <a:lnTo>
                  <a:pt x="116626" y="108036"/>
                </a:lnTo>
                <a:lnTo>
                  <a:pt x="119025" y="104568"/>
                </a:lnTo>
                <a:lnTo>
                  <a:pt x="121418" y="101462"/>
                </a:lnTo>
                <a:lnTo>
                  <a:pt x="123806" y="98598"/>
                </a:lnTo>
                <a:lnTo>
                  <a:pt x="126193" y="95894"/>
                </a:lnTo>
                <a:lnTo>
                  <a:pt x="130961" y="90774"/>
                </a:lnTo>
                <a:lnTo>
                  <a:pt x="138108" y="83429"/>
                </a:lnTo>
                <a:lnTo>
                  <a:pt x="139695" y="81019"/>
                </a:lnTo>
                <a:lnTo>
                  <a:pt x="140755" y="78619"/>
                </a:lnTo>
                <a:lnTo>
                  <a:pt x="141460" y="76225"/>
                </a:lnTo>
                <a:lnTo>
                  <a:pt x="142724" y="73836"/>
                </a:lnTo>
                <a:lnTo>
                  <a:pt x="144361" y="71449"/>
                </a:lnTo>
                <a:lnTo>
                  <a:pt x="146246" y="69064"/>
                </a:lnTo>
                <a:lnTo>
                  <a:pt x="147502" y="66680"/>
                </a:lnTo>
                <a:lnTo>
                  <a:pt x="148340" y="64298"/>
                </a:lnTo>
                <a:lnTo>
                  <a:pt x="148898" y="61915"/>
                </a:lnTo>
                <a:lnTo>
                  <a:pt x="150064" y="59533"/>
                </a:lnTo>
                <a:lnTo>
                  <a:pt x="151636" y="57152"/>
                </a:lnTo>
                <a:lnTo>
                  <a:pt x="153477" y="54770"/>
                </a:lnTo>
                <a:lnTo>
                  <a:pt x="154705" y="52388"/>
                </a:lnTo>
                <a:lnTo>
                  <a:pt x="155522" y="50007"/>
                </a:lnTo>
                <a:lnTo>
                  <a:pt x="156068" y="47625"/>
                </a:lnTo>
                <a:lnTo>
                  <a:pt x="156432" y="45244"/>
                </a:lnTo>
                <a:lnTo>
                  <a:pt x="156675" y="42863"/>
                </a:lnTo>
                <a:lnTo>
                  <a:pt x="156836" y="40481"/>
                </a:lnTo>
                <a:lnTo>
                  <a:pt x="156150" y="38100"/>
                </a:lnTo>
                <a:lnTo>
                  <a:pt x="154898" y="35719"/>
                </a:lnTo>
                <a:lnTo>
                  <a:pt x="150980" y="29986"/>
                </a:lnTo>
                <a:lnTo>
                  <a:pt x="150444" y="27086"/>
                </a:lnTo>
                <a:lnTo>
                  <a:pt x="150301" y="25201"/>
                </a:lnTo>
                <a:lnTo>
                  <a:pt x="149413" y="23945"/>
                </a:lnTo>
                <a:lnTo>
                  <a:pt x="148026" y="23107"/>
                </a:lnTo>
                <a:lnTo>
                  <a:pt x="146308" y="22549"/>
                </a:lnTo>
                <a:lnTo>
                  <a:pt x="141987" y="20589"/>
                </a:lnTo>
                <a:lnTo>
                  <a:pt x="128720" y="14178"/>
                </a:lnTo>
                <a:lnTo>
                  <a:pt x="123119" y="11833"/>
                </a:lnTo>
                <a:lnTo>
                  <a:pt x="118591" y="10270"/>
                </a:lnTo>
                <a:lnTo>
                  <a:pt x="114778" y="9228"/>
                </a:lnTo>
                <a:lnTo>
                  <a:pt x="111443" y="8534"/>
                </a:lnTo>
                <a:lnTo>
                  <a:pt x="108425" y="8070"/>
                </a:lnTo>
                <a:lnTo>
                  <a:pt x="105620" y="7762"/>
                </a:lnTo>
                <a:lnTo>
                  <a:pt x="102955" y="6762"/>
                </a:lnTo>
                <a:lnTo>
                  <a:pt x="100386" y="5302"/>
                </a:lnTo>
                <a:lnTo>
                  <a:pt x="97879" y="3534"/>
                </a:lnTo>
                <a:lnTo>
                  <a:pt x="94621" y="2356"/>
                </a:lnTo>
                <a:lnTo>
                  <a:pt x="90860" y="1571"/>
                </a:lnTo>
                <a:lnTo>
                  <a:pt x="86767" y="1048"/>
                </a:lnTo>
                <a:lnTo>
                  <a:pt x="83243" y="698"/>
                </a:lnTo>
                <a:lnTo>
                  <a:pt x="80101" y="466"/>
                </a:lnTo>
                <a:lnTo>
                  <a:pt x="77212" y="311"/>
                </a:lnTo>
                <a:lnTo>
                  <a:pt x="71886" y="138"/>
                </a:lnTo>
                <a:lnTo>
                  <a:pt x="69354" y="92"/>
                </a:lnTo>
                <a:lnTo>
                  <a:pt x="67666" y="855"/>
                </a:lnTo>
                <a:lnTo>
                  <a:pt x="66541" y="2158"/>
                </a:lnTo>
                <a:lnTo>
                  <a:pt x="65791" y="3820"/>
                </a:lnTo>
                <a:lnTo>
                  <a:pt x="64497" y="4928"/>
                </a:lnTo>
                <a:lnTo>
                  <a:pt x="62840" y="5667"/>
                </a:lnTo>
                <a:lnTo>
                  <a:pt x="57146" y="714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InkAnnotation87"/>
          <p:cNvSpPr/>
          <p:nvPr/>
        </p:nvSpPr>
        <p:spPr>
          <a:xfrm>
            <a:off x="5122068" y="3936206"/>
            <a:ext cx="135704" cy="178595"/>
          </a:xfrm>
          <a:custGeom>
            <a:avLst/>
            <a:gdLst/>
            <a:ahLst/>
            <a:cxnLst/>
            <a:rect l="0" t="0" r="0" b="0"/>
            <a:pathLst>
              <a:path w="135704" h="178595">
                <a:moveTo>
                  <a:pt x="0" y="0"/>
                </a:moveTo>
                <a:lnTo>
                  <a:pt x="0" y="3792"/>
                </a:lnTo>
                <a:lnTo>
                  <a:pt x="794" y="4910"/>
                </a:lnTo>
                <a:lnTo>
                  <a:pt x="2117" y="5654"/>
                </a:lnTo>
                <a:lnTo>
                  <a:pt x="3793" y="6151"/>
                </a:lnTo>
                <a:lnTo>
                  <a:pt x="4910" y="7275"/>
                </a:lnTo>
                <a:lnTo>
                  <a:pt x="5655" y="8819"/>
                </a:lnTo>
                <a:lnTo>
                  <a:pt x="6482" y="12651"/>
                </a:lnTo>
                <a:lnTo>
                  <a:pt x="6850" y="17000"/>
                </a:lnTo>
                <a:lnTo>
                  <a:pt x="7013" y="21579"/>
                </a:lnTo>
                <a:lnTo>
                  <a:pt x="7057" y="23911"/>
                </a:lnTo>
                <a:lnTo>
                  <a:pt x="7880" y="31022"/>
                </a:lnTo>
                <a:lnTo>
                  <a:pt x="10911" y="53739"/>
                </a:lnTo>
                <a:lnTo>
                  <a:pt x="12037" y="63607"/>
                </a:lnTo>
                <a:lnTo>
                  <a:pt x="12787" y="71774"/>
                </a:lnTo>
                <a:lnTo>
                  <a:pt x="13621" y="84287"/>
                </a:lnTo>
                <a:lnTo>
                  <a:pt x="13992" y="92494"/>
                </a:lnTo>
                <a:lnTo>
                  <a:pt x="14156" y="100904"/>
                </a:lnTo>
                <a:lnTo>
                  <a:pt x="14280" y="127251"/>
                </a:lnTo>
                <a:lnTo>
                  <a:pt x="15076" y="130872"/>
                </a:lnTo>
                <a:lnTo>
                  <a:pt x="16402" y="134079"/>
                </a:lnTo>
                <a:lnTo>
                  <a:pt x="18078" y="137011"/>
                </a:lnTo>
                <a:lnTo>
                  <a:pt x="19941" y="142385"/>
                </a:lnTo>
                <a:lnTo>
                  <a:pt x="20769" y="147420"/>
                </a:lnTo>
                <a:lnTo>
                  <a:pt x="21137" y="152304"/>
                </a:lnTo>
                <a:lnTo>
                  <a:pt x="21374" y="156996"/>
                </a:lnTo>
                <a:lnTo>
                  <a:pt x="21431" y="164277"/>
                </a:lnTo>
                <a:lnTo>
                  <a:pt x="21432" y="164305"/>
                </a:lnTo>
                <a:lnTo>
                  <a:pt x="21432" y="112911"/>
                </a:lnTo>
                <a:lnTo>
                  <a:pt x="22226" y="110199"/>
                </a:lnTo>
                <a:lnTo>
                  <a:pt x="25224" y="105069"/>
                </a:lnTo>
                <a:lnTo>
                  <a:pt x="27135" y="101796"/>
                </a:lnTo>
                <a:lnTo>
                  <a:pt x="29203" y="98026"/>
                </a:lnTo>
                <a:lnTo>
                  <a:pt x="31375" y="93926"/>
                </a:lnTo>
                <a:lnTo>
                  <a:pt x="33617" y="90398"/>
                </a:lnTo>
                <a:lnTo>
                  <a:pt x="35905" y="87253"/>
                </a:lnTo>
                <a:lnTo>
                  <a:pt x="38225" y="84362"/>
                </a:lnTo>
                <a:lnTo>
                  <a:pt x="40564" y="81641"/>
                </a:lnTo>
                <a:lnTo>
                  <a:pt x="42918" y="79034"/>
                </a:lnTo>
                <a:lnTo>
                  <a:pt x="45281" y="76502"/>
                </a:lnTo>
                <a:lnTo>
                  <a:pt x="47650" y="74813"/>
                </a:lnTo>
                <a:lnTo>
                  <a:pt x="50023" y="73688"/>
                </a:lnTo>
                <a:lnTo>
                  <a:pt x="52399" y="72938"/>
                </a:lnTo>
                <a:lnTo>
                  <a:pt x="53983" y="71644"/>
                </a:lnTo>
                <a:lnTo>
                  <a:pt x="55039" y="69988"/>
                </a:lnTo>
                <a:lnTo>
                  <a:pt x="55743" y="68090"/>
                </a:lnTo>
                <a:lnTo>
                  <a:pt x="57006" y="66824"/>
                </a:lnTo>
                <a:lnTo>
                  <a:pt x="58642" y="65981"/>
                </a:lnTo>
                <a:lnTo>
                  <a:pt x="60526" y="65419"/>
                </a:lnTo>
                <a:lnTo>
                  <a:pt x="64736" y="62677"/>
                </a:lnTo>
                <a:lnTo>
                  <a:pt x="66971" y="60835"/>
                </a:lnTo>
                <a:lnTo>
                  <a:pt x="69253" y="59607"/>
                </a:lnTo>
                <a:lnTo>
                  <a:pt x="71569" y="58788"/>
                </a:lnTo>
                <a:lnTo>
                  <a:pt x="73907" y="58242"/>
                </a:lnTo>
                <a:lnTo>
                  <a:pt x="76259" y="57878"/>
                </a:lnTo>
                <a:lnTo>
                  <a:pt x="78621" y="57635"/>
                </a:lnTo>
                <a:lnTo>
                  <a:pt x="80989" y="57473"/>
                </a:lnTo>
                <a:lnTo>
                  <a:pt x="83361" y="57366"/>
                </a:lnTo>
                <a:lnTo>
                  <a:pt x="88115" y="57246"/>
                </a:lnTo>
                <a:lnTo>
                  <a:pt x="90493" y="58007"/>
                </a:lnTo>
                <a:lnTo>
                  <a:pt x="92872" y="59309"/>
                </a:lnTo>
                <a:lnTo>
                  <a:pt x="95253" y="60970"/>
                </a:lnTo>
                <a:lnTo>
                  <a:pt x="97633" y="62078"/>
                </a:lnTo>
                <a:lnTo>
                  <a:pt x="100014" y="62817"/>
                </a:lnTo>
                <a:lnTo>
                  <a:pt x="102395" y="63309"/>
                </a:lnTo>
                <a:lnTo>
                  <a:pt x="104776" y="64431"/>
                </a:lnTo>
                <a:lnTo>
                  <a:pt x="107157" y="65972"/>
                </a:lnTo>
                <a:lnTo>
                  <a:pt x="109539" y="67794"/>
                </a:lnTo>
                <a:lnTo>
                  <a:pt x="111919" y="69009"/>
                </a:lnTo>
                <a:lnTo>
                  <a:pt x="114300" y="69818"/>
                </a:lnTo>
                <a:lnTo>
                  <a:pt x="116682" y="70358"/>
                </a:lnTo>
                <a:lnTo>
                  <a:pt x="119063" y="71511"/>
                </a:lnTo>
                <a:lnTo>
                  <a:pt x="121444" y="73074"/>
                </a:lnTo>
                <a:lnTo>
                  <a:pt x="123825" y="74910"/>
                </a:lnTo>
                <a:lnTo>
                  <a:pt x="125413" y="76927"/>
                </a:lnTo>
                <a:lnTo>
                  <a:pt x="126472" y="79066"/>
                </a:lnTo>
                <a:lnTo>
                  <a:pt x="127177" y="81285"/>
                </a:lnTo>
                <a:lnTo>
                  <a:pt x="128441" y="82766"/>
                </a:lnTo>
                <a:lnTo>
                  <a:pt x="130078" y="83752"/>
                </a:lnTo>
                <a:lnTo>
                  <a:pt x="131962" y="84409"/>
                </a:lnTo>
                <a:lnTo>
                  <a:pt x="133219" y="85641"/>
                </a:lnTo>
                <a:lnTo>
                  <a:pt x="134057" y="87257"/>
                </a:lnTo>
                <a:lnTo>
                  <a:pt x="134615" y="89128"/>
                </a:lnTo>
                <a:lnTo>
                  <a:pt x="134987" y="91962"/>
                </a:lnTo>
                <a:lnTo>
                  <a:pt x="135235" y="95439"/>
                </a:lnTo>
                <a:lnTo>
                  <a:pt x="135634" y="104842"/>
                </a:lnTo>
                <a:lnTo>
                  <a:pt x="135703" y="110263"/>
                </a:lnTo>
                <a:lnTo>
                  <a:pt x="134918" y="112402"/>
                </a:lnTo>
                <a:lnTo>
                  <a:pt x="131931" y="116896"/>
                </a:lnTo>
                <a:lnTo>
                  <a:pt x="128454" y="121339"/>
                </a:lnTo>
                <a:lnTo>
                  <a:pt x="125090" y="124837"/>
                </a:lnTo>
                <a:lnTo>
                  <a:pt x="104746" y="145283"/>
                </a:lnTo>
                <a:lnTo>
                  <a:pt x="99200" y="148449"/>
                </a:lnTo>
                <a:lnTo>
                  <a:pt x="91534" y="152147"/>
                </a:lnTo>
                <a:lnTo>
                  <a:pt x="82454" y="156200"/>
                </a:lnTo>
                <a:lnTo>
                  <a:pt x="75607" y="159696"/>
                </a:lnTo>
                <a:lnTo>
                  <a:pt x="70249" y="162820"/>
                </a:lnTo>
                <a:lnTo>
                  <a:pt x="65883" y="165697"/>
                </a:lnTo>
                <a:lnTo>
                  <a:pt x="61384" y="167615"/>
                </a:lnTo>
                <a:lnTo>
                  <a:pt x="56798" y="168893"/>
                </a:lnTo>
                <a:lnTo>
                  <a:pt x="52153" y="169745"/>
                </a:lnTo>
                <a:lnTo>
                  <a:pt x="48262" y="171107"/>
                </a:lnTo>
                <a:lnTo>
                  <a:pt x="44875" y="172809"/>
                </a:lnTo>
                <a:lnTo>
                  <a:pt x="41823" y="174738"/>
                </a:lnTo>
                <a:lnTo>
                  <a:pt x="38995" y="176023"/>
                </a:lnTo>
                <a:lnTo>
                  <a:pt x="36316" y="176880"/>
                </a:lnTo>
                <a:lnTo>
                  <a:pt x="33735" y="177451"/>
                </a:lnTo>
                <a:lnTo>
                  <a:pt x="31222" y="177832"/>
                </a:lnTo>
                <a:lnTo>
                  <a:pt x="28752" y="178086"/>
                </a:lnTo>
                <a:lnTo>
                  <a:pt x="26312" y="178256"/>
                </a:lnTo>
                <a:lnTo>
                  <a:pt x="23892" y="178368"/>
                </a:lnTo>
                <a:lnTo>
                  <a:pt x="15709" y="178564"/>
                </a:lnTo>
                <a:lnTo>
                  <a:pt x="7144" y="17859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InkAnnotation88"/>
          <p:cNvSpPr/>
          <p:nvPr/>
        </p:nvSpPr>
        <p:spPr>
          <a:xfrm>
            <a:off x="5322093" y="4014787"/>
            <a:ext cx="100014" cy="1"/>
          </a:xfrm>
          <a:custGeom>
            <a:avLst/>
            <a:gdLst/>
            <a:ahLst/>
            <a:cxnLst/>
            <a:rect l="0" t="0" r="0" b="0"/>
            <a:pathLst>
              <a:path w="100014" h="1">
                <a:moveTo>
                  <a:pt x="0" y="0"/>
                </a:moveTo>
                <a:lnTo>
                  <a:pt x="10001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InkAnnotation89"/>
          <p:cNvSpPr/>
          <p:nvPr/>
        </p:nvSpPr>
        <p:spPr>
          <a:xfrm>
            <a:off x="5322180" y="4057658"/>
            <a:ext cx="107071" cy="7136"/>
          </a:xfrm>
          <a:custGeom>
            <a:avLst/>
            <a:gdLst/>
            <a:ahLst/>
            <a:cxnLst/>
            <a:rect l="0" t="0" r="0" b="0"/>
            <a:pathLst>
              <a:path w="107071" h="7136">
                <a:moveTo>
                  <a:pt x="7057" y="7135"/>
                </a:moveTo>
                <a:lnTo>
                  <a:pt x="0" y="7135"/>
                </a:lnTo>
                <a:lnTo>
                  <a:pt x="33319" y="7135"/>
                </a:lnTo>
                <a:lnTo>
                  <a:pt x="35677" y="6342"/>
                </a:lnTo>
                <a:lnTo>
                  <a:pt x="38837" y="5019"/>
                </a:lnTo>
                <a:lnTo>
                  <a:pt x="42532" y="3343"/>
                </a:lnTo>
                <a:lnTo>
                  <a:pt x="45788" y="2226"/>
                </a:lnTo>
                <a:lnTo>
                  <a:pt x="48753" y="1481"/>
                </a:lnTo>
                <a:lnTo>
                  <a:pt x="51523" y="984"/>
                </a:lnTo>
                <a:lnTo>
                  <a:pt x="54163" y="654"/>
                </a:lnTo>
                <a:lnTo>
                  <a:pt x="56717" y="433"/>
                </a:lnTo>
                <a:lnTo>
                  <a:pt x="59214" y="286"/>
                </a:lnTo>
                <a:lnTo>
                  <a:pt x="64105" y="122"/>
                </a:lnTo>
                <a:lnTo>
                  <a:pt x="73437" y="31"/>
                </a:lnTo>
                <a:lnTo>
                  <a:pt x="87020" y="0"/>
                </a:lnTo>
                <a:lnTo>
                  <a:pt x="90529" y="791"/>
                </a:lnTo>
                <a:lnTo>
                  <a:pt x="94454" y="2112"/>
                </a:lnTo>
                <a:lnTo>
                  <a:pt x="107070" y="713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InkAnnotation90"/>
          <p:cNvSpPr/>
          <p:nvPr/>
        </p:nvSpPr>
        <p:spPr>
          <a:xfrm>
            <a:off x="5629275" y="3886200"/>
            <a:ext cx="1" cy="178594"/>
          </a:xfrm>
          <a:custGeom>
            <a:avLst/>
            <a:gdLst/>
            <a:ahLst/>
            <a:cxnLst/>
            <a:rect l="0" t="0" r="0" b="0"/>
            <a:pathLst>
              <a:path w="1" h="178594">
                <a:moveTo>
                  <a:pt x="0" y="0"/>
                </a:moveTo>
                <a:lnTo>
                  <a:pt x="0" y="17859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InkAnnotation91"/>
          <p:cNvSpPr/>
          <p:nvPr/>
        </p:nvSpPr>
        <p:spPr>
          <a:xfrm>
            <a:off x="5958883" y="3950493"/>
            <a:ext cx="170455" cy="114301"/>
          </a:xfrm>
          <a:custGeom>
            <a:avLst/>
            <a:gdLst/>
            <a:ahLst/>
            <a:cxnLst/>
            <a:rect l="0" t="0" r="0" b="0"/>
            <a:pathLst>
              <a:path w="170455" h="114301">
                <a:moveTo>
                  <a:pt x="127592" y="14288"/>
                </a:moveTo>
                <a:lnTo>
                  <a:pt x="123800" y="14288"/>
                </a:lnTo>
                <a:lnTo>
                  <a:pt x="122682" y="13494"/>
                </a:lnTo>
                <a:lnTo>
                  <a:pt x="121938" y="12171"/>
                </a:lnTo>
                <a:lnTo>
                  <a:pt x="120456" y="7170"/>
                </a:lnTo>
                <a:lnTo>
                  <a:pt x="120450" y="7152"/>
                </a:lnTo>
                <a:lnTo>
                  <a:pt x="114297" y="7145"/>
                </a:lnTo>
                <a:lnTo>
                  <a:pt x="113967" y="6351"/>
                </a:lnTo>
                <a:lnTo>
                  <a:pt x="113599" y="3352"/>
                </a:lnTo>
                <a:lnTo>
                  <a:pt x="112707" y="2235"/>
                </a:lnTo>
                <a:lnTo>
                  <a:pt x="111318" y="1490"/>
                </a:lnTo>
                <a:lnTo>
                  <a:pt x="107659" y="663"/>
                </a:lnTo>
                <a:lnTo>
                  <a:pt x="103387" y="295"/>
                </a:lnTo>
                <a:lnTo>
                  <a:pt x="98842" y="131"/>
                </a:lnTo>
                <a:lnTo>
                  <a:pt x="89457" y="26"/>
                </a:lnTo>
                <a:lnTo>
                  <a:pt x="38485" y="0"/>
                </a:lnTo>
                <a:lnTo>
                  <a:pt x="35643" y="1588"/>
                </a:lnTo>
                <a:lnTo>
                  <a:pt x="32162" y="4234"/>
                </a:lnTo>
                <a:lnTo>
                  <a:pt x="28253" y="7585"/>
                </a:lnTo>
                <a:lnTo>
                  <a:pt x="25647" y="10613"/>
                </a:lnTo>
                <a:lnTo>
                  <a:pt x="23910" y="13425"/>
                </a:lnTo>
                <a:lnTo>
                  <a:pt x="22752" y="16094"/>
                </a:lnTo>
                <a:lnTo>
                  <a:pt x="21186" y="18667"/>
                </a:lnTo>
                <a:lnTo>
                  <a:pt x="19348" y="21176"/>
                </a:lnTo>
                <a:lnTo>
                  <a:pt x="17329" y="23643"/>
                </a:lnTo>
                <a:lnTo>
                  <a:pt x="15983" y="26080"/>
                </a:lnTo>
                <a:lnTo>
                  <a:pt x="15086" y="28500"/>
                </a:lnTo>
                <a:lnTo>
                  <a:pt x="14488" y="30907"/>
                </a:lnTo>
                <a:lnTo>
                  <a:pt x="13296" y="32510"/>
                </a:lnTo>
                <a:lnTo>
                  <a:pt x="11706" y="33580"/>
                </a:lnTo>
                <a:lnTo>
                  <a:pt x="9854" y="34293"/>
                </a:lnTo>
                <a:lnTo>
                  <a:pt x="8618" y="35562"/>
                </a:lnTo>
                <a:lnTo>
                  <a:pt x="7795" y="37202"/>
                </a:lnTo>
                <a:lnTo>
                  <a:pt x="7246" y="39089"/>
                </a:lnTo>
                <a:lnTo>
                  <a:pt x="6880" y="41141"/>
                </a:lnTo>
                <a:lnTo>
                  <a:pt x="6636" y="43302"/>
                </a:lnTo>
                <a:lnTo>
                  <a:pt x="6473" y="45537"/>
                </a:lnTo>
                <a:lnTo>
                  <a:pt x="6364" y="47821"/>
                </a:lnTo>
                <a:lnTo>
                  <a:pt x="6244" y="52475"/>
                </a:lnTo>
                <a:lnTo>
                  <a:pt x="6176" y="59557"/>
                </a:lnTo>
                <a:lnTo>
                  <a:pt x="5373" y="61930"/>
                </a:lnTo>
                <a:lnTo>
                  <a:pt x="4044" y="64305"/>
                </a:lnTo>
                <a:lnTo>
                  <a:pt x="2364" y="66683"/>
                </a:lnTo>
                <a:lnTo>
                  <a:pt x="1244" y="69062"/>
                </a:lnTo>
                <a:lnTo>
                  <a:pt x="497" y="71442"/>
                </a:lnTo>
                <a:lnTo>
                  <a:pt x="0" y="73822"/>
                </a:lnTo>
                <a:lnTo>
                  <a:pt x="462" y="76202"/>
                </a:lnTo>
                <a:lnTo>
                  <a:pt x="1564" y="78583"/>
                </a:lnTo>
                <a:lnTo>
                  <a:pt x="5242" y="84315"/>
                </a:lnTo>
                <a:lnTo>
                  <a:pt x="5745" y="87215"/>
                </a:lnTo>
                <a:lnTo>
                  <a:pt x="6068" y="91752"/>
                </a:lnTo>
                <a:lnTo>
                  <a:pt x="8229" y="94489"/>
                </a:lnTo>
                <a:lnTo>
                  <a:pt x="9917" y="96331"/>
                </a:lnTo>
                <a:lnTo>
                  <a:pt x="13908" y="100493"/>
                </a:lnTo>
                <a:lnTo>
                  <a:pt x="23846" y="110559"/>
                </a:lnTo>
                <a:lnTo>
                  <a:pt x="25884" y="111807"/>
                </a:lnTo>
                <a:lnTo>
                  <a:pt x="30265" y="113192"/>
                </a:lnTo>
                <a:lnTo>
                  <a:pt x="34858" y="113808"/>
                </a:lnTo>
                <a:lnTo>
                  <a:pt x="39546" y="114082"/>
                </a:lnTo>
                <a:lnTo>
                  <a:pt x="44274" y="114203"/>
                </a:lnTo>
                <a:lnTo>
                  <a:pt x="90608" y="114300"/>
                </a:lnTo>
                <a:lnTo>
                  <a:pt x="94205" y="113507"/>
                </a:lnTo>
                <a:lnTo>
                  <a:pt x="97396" y="112184"/>
                </a:lnTo>
                <a:lnTo>
                  <a:pt x="100318" y="110508"/>
                </a:lnTo>
                <a:lnTo>
                  <a:pt x="103059" y="109391"/>
                </a:lnTo>
                <a:lnTo>
                  <a:pt x="108222" y="108149"/>
                </a:lnTo>
                <a:lnTo>
                  <a:pt x="113162" y="107598"/>
                </a:lnTo>
                <a:lnTo>
                  <a:pt x="115590" y="107451"/>
                </a:lnTo>
                <a:lnTo>
                  <a:pt x="118797" y="106559"/>
                </a:lnTo>
                <a:lnTo>
                  <a:pt x="122522" y="105171"/>
                </a:lnTo>
                <a:lnTo>
                  <a:pt x="126594" y="103452"/>
                </a:lnTo>
                <a:lnTo>
                  <a:pt x="130101" y="102305"/>
                </a:lnTo>
                <a:lnTo>
                  <a:pt x="133234" y="101541"/>
                </a:lnTo>
                <a:lnTo>
                  <a:pt x="136115" y="101032"/>
                </a:lnTo>
                <a:lnTo>
                  <a:pt x="141435" y="98349"/>
                </a:lnTo>
                <a:lnTo>
                  <a:pt x="143963" y="96523"/>
                </a:lnTo>
                <a:lnTo>
                  <a:pt x="148891" y="94493"/>
                </a:lnTo>
                <a:lnTo>
                  <a:pt x="153727" y="93591"/>
                </a:lnTo>
                <a:lnTo>
                  <a:pt x="158522" y="93190"/>
                </a:lnTo>
                <a:lnTo>
                  <a:pt x="163299" y="93012"/>
                </a:lnTo>
                <a:lnTo>
                  <a:pt x="170454" y="9286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InkAnnotation92"/>
          <p:cNvSpPr/>
          <p:nvPr/>
        </p:nvSpPr>
        <p:spPr>
          <a:xfrm>
            <a:off x="6222206" y="3957637"/>
            <a:ext cx="100014" cy="14289"/>
          </a:xfrm>
          <a:custGeom>
            <a:avLst/>
            <a:gdLst/>
            <a:ahLst/>
            <a:cxnLst/>
            <a:rect l="0" t="0" r="0" b="0"/>
            <a:pathLst>
              <a:path w="100014" h="14289">
                <a:moveTo>
                  <a:pt x="0" y="14288"/>
                </a:moveTo>
                <a:lnTo>
                  <a:pt x="10849" y="14288"/>
                </a:lnTo>
                <a:lnTo>
                  <a:pt x="12789" y="13494"/>
                </a:lnTo>
                <a:lnTo>
                  <a:pt x="14876" y="12171"/>
                </a:lnTo>
                <a:lnTo>
                  <a:pt x="17061" y="10495"/>
                </a:lnTo>
                <a:lnTo>
                  <a:pt x="19311" y="9378"/>
                </a:lnTo>
                <a:lnTo>
                  <a:pt x="21605" y="8634"/>
                </a:lnTo>
                <a:lnTo>
                  <a:pt x="27198" y="7438"/>
                </a:lnTo>
                <a:lnTo>
                  <a:pt x="29245" y="6546"/>
                </a:lnTo>
                <a:lnTo>
                  <a:pt x="35752" y="3439"/>
                </a:lnTo>
                <a:lnTo>
                  <a:pt x="38916" y="2292"/>
                </a:lnTo>
                <a:lnTo>
                  <a:pt x="41819" y="1528"/>
                </a:lnTo>
                <a:lnTo>
                  <a:pt x="48389" y="302"/>
                </a:lnTo>
                <a:lnTo>
                  <a:pt x="50515" y="201"/>
                </a:lnTo>
                <a:lnTo>
                  <a:pt x="62166" y="27"/>
                </a:lnTo>
                <a:lnTo>
                  <a:pt x="10001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InkAnnotation93"/>
          <p:cNvSpPr/>
          <p:nvPr/>
        </p:nvSpPr>
        <p:spPr>
          <a:xfrm>
            <a:off x="6215062" y="4021931"/>
            <a:ext cx="128589" cy="14288"/>
          </a:xfrm>
          <a:custGeom>
            <a:avLst/>
            <a:gdLst/>
            <a:ahLst/>
            <a:cxnLst/>
            <a:rect l="0" t="0" r="0" b="0"/>
            <a:pathLst>
              <a:path w="128589" h="14288">
                <a:moveTo>
                  <a:pt x="0" y="14287"/>
                </a:moveTo>
                <a:lnTo>
                  <a:pt x="3793" y="10495"/>
                </a:lnTo>
                <a:lnTo>
                  <a:pt x="5704" y="9378"/>
                </a:lnTo>
                <a:lnTo>
                  <a:pt x="7771" y="8633"/>
                </a:lnTo>
                <a:lnTo>
                  <a:pt x="9943" y="8136"/>
                </a:lnTo>
                <a:lnTo>
                  <a:pt x="12186" y="7805"/>
                </a:lnTo>
                <a:lnTo>
                  <a:pt x="14474" y="7585"/>
                </a:lnTo>
                <a:lnTo>
                  <a:pt x="16793" y="7438"/>
                </a:lnTo>
                <a:lnTo>
                  <a:pt x="23604" y="7274"/>
                </a:lnTo>
                <a:lnTo>
                  <a:pt x="27642" y="7231"/>
                </a:lnTo>
                <a:lnTo>
                  <a:pt x="31128" y="6408"/>
                </a:lnTo>
                <a:lnTo>
                  <a:pt x="34246" y="5066"/>
                </a:lnTo>
                <a:lnTo>
                  <a:pt x="37118" y="3377"/>
                </a:lnTo>
                <a:lnTo>
                  <a:pt x="39827" y="2252"/>
                </a:lnTo>
                <a:lnTo>
                  <a:pt x="42426" y="1501"/>
                </a:lnTo>
                <a:lnTo>
                  <a:pt x="44953" y="1000"/>
                </a:lnTo>
                <a:lnTo>
                  <a:pt x="47431" y="667"/>
                </a:lnTo>
                <a:lnTo>
                  <a:pt x="49878" y="445"/>
                </a:lnTo>
                <a:lnTo>
                  <a:pt x="52301" y="296"/>
                </a:lnTo>
                <a:lnTo>
                  <a:pt x="59229" y="132"/>
                </a:lnTo>
                <a:lnTo>
                  <a:pt x="12858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InkAnnotation94"/>
          <p:cNvSpPr/>
          <p:nvPr/>
        </p:nvSpPr>
        <p:spPr>
          <a:xfrm>
            <a:off x="6401804" y="3908722"/>
            <a:ext cx="191841" cy="177408"/>
          </a:xfrm>
          <a:custGeom>
            <a:avLst/>
            <a:gdLst/>
            <a:ahLst/>
            <a:cxnLst/>
            <a:rect l="0" t="0" r="0" b="0"/>
            <a:pathLst>
              <a:path w="191841" h="177408">
                <a:moveTo>
                  <a:pt x="63290" y="13196"/>
                </a:moveTo>
                <a:lnTo>
                  <a:pt x="59498" y="13196"/>
                </a:lnTo>
                <a:lnTo>
                  <a:pt x="58380" y="13990"/>
                </a:lnTo>
                <a:lnTo>
                  <a:pt x="57635" y="15313"/>
                </a:lnTo>
                <a:lnTo>
                  <a:pt x="57138" y="16989"/>
                </a:lnTo>
                <a:lnTo>
                  <a:pt x="56014" y="18106"/>
                </a:lnTo>
                <a:lnTo>
                  <a:pt x="54471" y="18851"/>
                </a:lnTo>
                <a:lnTo>
                  <a:pt x="52648" y="19347"/>
                </a:lnTo>
                <a:lnTo>
                  <a:pt x="48506" y="22016"/>
                </a:lnTo>
                <a:lnTo>
                  <a:pt x="46290" y="23838"/>
                </a:lnTo>
                <a:lnTo>
                  <a:pt x="44813" y="25847"/>
                </a:lnTo>
                <a:lnTo>
                  <a:pt x="43172" y="30196"/>
                </a:lnTo>
                <a:lnTo>
                  <a:pt x="40326" y="34775"/>
                </a:lnTo>
                <a:lnTo>
                  <a:pt x="36415" y="40249"/>
                </a:lnTo>
                <a:lnTo>
                  <a:pt x="34261" y="43932"/>
                </a:lnTo>
                <a:lnTo>
                  <a:pt x="32030" y="47974"/>
                </a:lnTo>
                <a:lnTo>
                  <a:pt x="29750" y="51463"/>
                </a:lnTo>
                <a:lnTo>
                  <a:pt x="27436" y="54582"/>
                </a:lnTo>
                <a:lnTo>
                  <a:pt x="25100" y="57456"/>
                </a:lnTo>
                <a:lnTo>
                  <a:pt x="21160" y="65721"/>
                </a:lnTo>
                <a:lnTo>
                  <a:pt x="16154" y="77581"/>
                </a:lnTo>
                <a:lnTo>
                  <a:pt x="10435" y="91839"/>
                </a:lnTo>
                <a:lnTo>
                  <a:pt x="6622" y="102137"/>
                </a:lnTo>
                <a:lnTo>
                  <a:pt x="4080" y="109797"/>
                </a:lnTo>
                <a:lnTo>
                  <a:pt x="2385" y="115697"/>
                </a:lnTo>
                <a:lnTo>
                  <a:pt x="1255" y="120424"/>
                </a:lnTo>
                <a:lnTo>
                  <a:pt x="502" y="124369"/>
                </a:lnTo>
                <a:lnTo>
                  <a:pt x="0" y="127792"/>
                </a:lnTo>
                <a:lnTo>
                  <a:pt x="459" y="130869"/>
                </a:lnTo>
                <a:lnTo>
                  <a:pt x="1559" y="133714"/>
                </a:lnTo>
                <a:lnTo>
                  <a:pt x="4897" y="138991"/>
                </a:lnTo>
                <a:lnTo>
                  <a:pt x="9027" y="143982"/>
                </a:lnTo>
                <a:lnTo>
                  <a:pt x="10446" y="146425"/>
                </a:lnTo>
                <a:lnTo>
                  <a:pt x="12022" y="151255"/>
                </a:lnTo>
                <a:lnTo>
                  <a:pt x="14839" y="156048"/>
                </a:lnTo>
                <a:lnTo>
                  <a:pt x="16702" y="158437"/>
                </a:lnTo>
                <a:lnTo>
                  <a:pt x="18737" y="160030"/>
                </a:lnTo>
                <a:lnTo>
                  <a:pt x="20888" y="161091"/>
                </a:lnTo>
                <a:lnTo>
                  <a:pt x="23116" y="161799"/>
                </a:lnTo>
                <a:lnTo>
                  <a:pt x="27708" y="164703"/>
                </a:lnTo>
                <a:lnTo>
                  <a:pt x="30044" y="166588"/>
                </a:lnTo>
                <a:lnTo>
                  <a:pt x="32394" y="167845"/>
                </a:lnTo>
                <a:lnTo>
                  <a:pt x="37123" y="169242"/>
                </a:lnTo>
                <a:lnTo>
                  <a:pt x="41870" y="171979"/>
                </a:lnTo>
                <a:lnTo>
                  <a:pt x="44247" y="173820"/>
                </a:lnTo>
                <a:lnTo>
                  <a:pt x="49005" y="175866"/>
                </a:lnTo>
                <a:lnTo>
                  <a:pt x="53766" y="176775"/>
                </a:lnTo>
                <a:lnTo>
                  <a:pt x="58528" y="177179"/>
                </a:lnTo>
                <a:lnTo>
                  <a:pt x="61702" y="177287"/>
                </a:lnTo>
                <a:lnTo>
                  <a:pt x="69464" y="177407"/>
                </a:lnTo>
                <a:lnTo>
                  <a:pt x="72962" y="176645"/>
                </a:lnTo>
                <a:lnTo>
                  <a:pt x="76087" y="175343"/>
                </a:lnTo>
                <a:lnTo>
                  <a:pt x="81678" y="171781"/>
                </a:lnTo>
                <a:lnTo>
                  <a:pt x="86808" y="167551"/>
                </a:lnTo>
                <a:lnTo>
                  <a:pt x="90081" y="166106"/>
                </a:lnTo>
                <a:lnTo>
                  <a:pt x="93851" y="165142"/>
                </a:lnTo>
                <a:lnTo>
                  <a:pt x="97951" y="164499"/>
                </a:lnTo>
                <a:lnTo>
                  <a:pt x="101478" y="163278"/>
                </a:lnTo>
                <a:lnTo>
                  <a:pt x="104624" y="161669"/>
                </a:lnTo>
                <a:lnTo>
                  <a:pt x="107514" y="159803"/>
                </a:lnTo>
                <a:lnTo>
                  <a:pt x="111030" y="157766"/>
                </a:lnTo>
                <a:lnTo>
                  <a:pt x="119168" y="153385"/>
                </a:lnTo>
                <a:lnTo>
                  <a:pt x="132675" y="146456"/>
                </a:lnTo>
                <a:lnTo>
                  <a:pt x="136534" y="143311"/>
                </a:lnTo>
                <a:lnTo>
                  <a:pt x="139900" y="139627"/>
                </a:lnTo>
                <a:lnTo>
                  <a:pt x="142939" y="135584"/>
                </a:lnTo>
                <a:lnTo>
                  <a:pt x="145758" y="132094"/>
                </a:lnTo>
                <a:lnTo>
                  <a:pt x="148431" y="128974"/>
                </a:lnTo>
                <a:lnTo>
                  <a:pt x="151007" y="126100"/>
                </a:lnTo>
                <a:lnTo>
                  <a:pt x="155985" y="120790"/>
                </a:lnTo>
                <a:lnTo>
                  <a:pt x="158425" y="118263"/>
                </a:lnTo>
                <a:lnTo>
                  <a:pt x="160845" y="114991"/>
                </a:lnTo>
                <a:lnTo>
                  <a:pt x="163251" y="111222"/>
                </a:lnTo>
                <a:lnTo>
                  <a:pt x="165650" y="107122"/>
                </a:lnTo>
                <a:lnTo>
                  <a:pt x="168042" y="103595"/>
                </a:lnTo>
                <a:lnTo>
                  <a:pt x="170431" y="100449"/>
                </a:lnTo>
                <a:lnTo>
                  <a:pt x="172817" y="97559"/>
                </a:lnTo>
                <a:lnTo>
                  <a:pt x="175202" y="94044"/>
                </a:lnTo>
                <a:lnTo>
                  <a:pt x="177585" y="90114"/>
                </a:lnTo>
                <a:lnTo>
                  <a:pt x="179967" y="85905"/>
                </a:lnTo>
                <a:lnTo>
                  <a:pt x="182350" y="82307"/>
                </a:lnTo>
                <a:lnTo>
                  <a:pt x="184732" y="79114"/>
                </a:lnTo>
                <a:lnTo>
                  <a:pt x="187113" y="76191"/>
                </a:lnTo>
                <a:lnTo>
                  <a:pt x="189760" y="70827"/>
                </a:lnTo>
                <a:lnTo>
                  <a:pt x="190936" y="65798"/>
                </a:lnTo>
                <a:lnTo>
                  <a:pt x="191459" y="60916"/>
                </a:lnTo>
                <a:lnTo>
                  <a:pt x="191691" y="56101"/>
                </a:lnTo>
                <a:lnTo>
                  <a:pt x="191794" y="51315"/>
                </a:lnTo>
                <a:lnTo>
                  <a:pt x="191840" y="46542"/>
                </a:lnTo>
                <a:lnTo>
                  <a:pt x="191059" y="44158"/>
                </a:lnTo>
                <a:lnTo>
                  <a:pt x="188074" y="39393"/>
                </a:lnTo>
                <a:lnTo>
                  <a:pt x="186218" y="34629"/>
                </a:lnTo>
                <a:lnTo>
                  <a:pt x="185723" y="32247"/>
                </a:lnTo>
                <a:lnTo>
                  <a:pt x="183806" y="29866"/>
                </a:lnTo>
                <a:lnTo>
                  <a:pt x="180940" y="27484"/>
                </a:lnTo>
                <a:lnTo>
                  <a:pt x="177442" y="25103"/>
                </a:lnTo>
                <a:lnTo>
                  <a:pt x="174316" y="22722"/>
                </a:lnTo>
                <a:lnTo>
                  <a:pt x="168727" y="17959"/>
                </a:lnTo>
                <a:lnTo>
                  <a:pt x="166125" y="16371"/>
                </a:lnTo>
                <a:lnTo>
                  <a:pt x="161117" y="14607"/>
                </a:lnTo>
                <a:lnTo>
                  <a:pt x="156246" y="11707"/>
                </a:lnTo>
                <a:lnTo>
                  <a:pt x="153836" y="9822"/>
                </a:lnTo>
                <a:lnTo>
                  <a:pt x="150641" y="8566"/>
                </a:lnTo>
                <a:lnTo>
                  <a:pt x="146924" y="7728"/>
                </a:lnTo>
                <a:lnTo>
                  <a:pt x="142858" y="7169"/>
                </a:lnTo>
                <a:lnTo>
                  <a:pt x="139354" y="6003"/>
                </a:lnTo>
                <a:lnTo>
                  <a:pt x="136224" y="4432"/>
                </a:lnTo>
                <a:lnTo>
                  <a:pt x="130630" y="1364"/>
                </a:lnTo>
                <a:lnTo>
                  <a:pt x="125499" y="0"/>
                </a:lnTo>
                <a:lnTo>
                  <a:pt x="122224" y="430"/>
                </a:lnTo>
                <a:lnTo>
                  <a:pt x="118455" y="1511"/>
                </a:lnTo>
                <a:lnTo>
                  <a:pt x="114354" y="3024"/>
                </a:lnTo>
                <a:lnTo>
                  <a:pt x="110826" y="4034"/>
                </a:lnTo>
                <a:lnTo>
                  <a:pt x="107681" y="4707"/>
                </a:lnTo>
                <a:lnTo>
                  <a:pt x="102069" y="5454"/>
                </a:lnTo>
                <a:lnTo>
                  <a:pt x="96929" y="5787"/>
                </a:lnTo>
                <a:lnTo>
                  <a:pt x="91999" y="5934"/>
                </a:lnTo>
                <a:lnTo>
                  <a:pt x="84721" y="605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InkAnnotation95"/>
          <p:cNvSpPr/>
          <p:nvPr/>
        </p:nvSpPr>
        <p:spPr>
          <a:xfrm>
            <a:off x="3557588" y="4336258"/>
            <a:ext cx="207169" cy="121442"/>
          </a:xfrm>
          <a:custGeom>
            <a:avLst/>
            <a:gdLst/>
            <a:ahLst/>
            <a:cxnLst/>
            <a:rect l="0" t="0" r="0" b="0"/>
            <a:pathLst>
              <a:path w="207169" h="121442">
                <a:moveTo>
                  <a:pt x="128587" y="7142"/>
                </a:moveTo>
                <a:lnTo>
                  <a:pt x="122435" y="7142"/>
                </a:lnTo>
                <a:lnTo>
                  <a:pt x="122105" y="6349"/>
                </a:lnTo>
                <a:lnTo>
                  <a:pt x="121737" y="3350"/>
                </a:lnTo>
                <a:lnTo>
                  <a:pt x="120845" y="2232"/>
                </a:lnTo>
                <a:lnTo>
                  <a:pt x="119458" y="1488"/>
                </a:lnTo>
                <a:lnTo>
                  <a:pt x="115798" y="660"/>
                </a:lnTo>
                <a:lnTo>
                  <a:pt x="111526" y="292"/>
                </a:lnTo>
                <a:lnTo>
                  <a:pt x="106981" y="129"/>
                </a:lnTo>
                <a:lnTo>
                  <a:pt x="101388" y="24"/>
                </a:lnTo>
                <a:lnTo>
                  <a:pt x="87831" y="0"/>
                </a:lnTo>
                <a:lnTo>
                  <a:pt x="73961" y="2116"/>
                </a:lnTo>
                <a:lnTo>
                  <a:pt x="63594" y="3791"/>
                </a:lnTo>
                <a:lnTo>
                  <a:pt x="55890" y="4908"/>
                </a:lnTo>
                <a:lnTo>
                  <a:pt x="49960" y="5653"/>
                </a:lnTo>
                <a:lnTo>
                  <a:pt x="38531" y="6848"/>
                </a:lnTo>
                <a:lnTo>
                  <a:pt x="32735" y="9128"/>
                </a:lnTo>
                <a:lnTo>
                  <a:pt x="23663" y="13267"/>
                </a:lnTo>
                <a:lnTo>
                  <a:pt x="20306" y="15949"/>
                </a:lnTo>
                <a:lnTo>
                  <a:pt x="15476" y="20347"/>
                </a:lnTo>
                <a:lnTo>
                  <a:pt x="10847" y="24901"/>
                </a:lnTo>
                <a:lnTo>
                  <a:pt x="9612" y="26919"/>
                </a:lnTo>
                <a:lnTo>
                  <a:pt x="8789" y="29058"/>
                </a:lnTo>
                <a:lnTo>
                  <a:pt x="8240" y="31277"/>
                </a:lnTo>
                <a:lnTo>
                  <a:pt x="7081" y="32757"/>
                </a:lnTo>
                <a:lnTo>
                  <a:pt x="5514" y="33744"/>
                </a:lnTo>
                <a:lnTo>
                  <a:pt x="3676" y="34401"/>
                </a:lnTo>
                <a:lnTo>
                  <a:pt x="2450" y="35634"/>
                </a:lnTo>
                <a:lnTo>
                  <a:pt x="1633" y="37249"/>
                </a:lnTo>
                <a:lnTo>
                  <a:pt x="1089" y="39119"/>
                </a:lnTo>
                <a:lnTo>
                  <a:pt x="725" y="41160"/>
                </a:lnTo>
                <a:lnTo>
                  <a:pt x="483" y="43314"/>
                </a:lnTo>
                <a:lnTo>
                  <a:pt x="95" y="48683"/>
                </a:lnTo>
                <a:lnTo>
                  <a:pt x="42" y="51534"/>
                </a:lnTo>
                <a:lnTo>
                  <a:pt x="0" y="73843"/>
                </a:lnTo>
                <a:lnTo>
                  <a:pt x="794" y="75422"/>
                </a:lnTo>
                <a:lnTo>
                  <a:pt x="2116" y="76474"/>
                </a:lnTo>
                <a:lnTo>
                  <a:pt x="3791" y="77176"/>
                </a:lnTo>
                <a:lnTo>
                  <a:pt x="4909" y="78437"/>
                </a:lnTo>
                <a:lnTo>
                  <a:pt x="5654" y="80072"/>
                </a:lnTo>
                <a:lnTo>
                  <a:pt x="6150" y="81956"/>
                </a:lnTo>
                <a:lnTo>
                  <a:pt x="6481" y="84005"/>
                </a:lnTo>
                <a:lnTo>
                  <a:pt x="6702" y="86165"/>
                </a:lnTo>
                <a:lnTo>
                  <a:pt x="6849" y="88399"/>
                </a:lnTo>
                <a:lnTo>
                  <a:pt x="7740" y="89888"/>
                </a:lnTo>
                <a:lnTo>
                  <a:pt x="9129" y="90881"/>
                </a:lnTo>
                <a:lnTo>
                  <a:pt x="10848" y="91543"/>
                </a:lnTo>
                <a:lnTo>
                  <a:pt x="14875" y="94395"/>
                </a:lnTo>
                <a:lnTo>
                  <a:pt x="20136" y="98901"/>
                </a:lnTo>
                <a:lnTo>
                  <a:pt x="20567" y="100065"/>
                </a:lnTo>
                <a:lnTo>
                  <a:pt x="21047" y="103474"/>
                </a:lnTo>
                <a:lnTo>
                  <a:pt x="21969" y="104701"/>
                </a:lnTo>
                <a:lnTo>
                  <a:pt x="23377" y="105519"/>
                </a:lnTo>
                <a:lnTo>
                  <a:pt x="27058" y="106427"/>
                </a:lnTo>
                <a:lnTo>
                  <a:pt x="32799" y="106939"/>
                </a:lnTo>
                <a:lnTo>
                  <a:pt x="34421" y="107059"/>
                </a:lnTo>
                <a:lnTo>
                  <a:pt x="37258" y="109228"/>
                </a:lnTo>
                <a:lnTo>
                  <a:pt x="41755" y="113297"/>
                </a:lnTo>
                <a:lnTo>
                  <a:pt x="44487" y="113853"/>
                </a:lnTo>
                <a:lnTo>
                  <a:pt x="50072" y="114240"/>
                </a:lnTo>
                <a:lnTo>
                  <a:pt x="59853" y="114290"/>
                </a:lnTo>
                <a:lnTo>
                  <a:pt x="62127" y="113499"/>
                </a:lnTo>
                <a:lnTo>
                  <a:pt x="66770" y="110503"/>
                </a:lnTo>
                <a:lnTo>
                  <a:pt x="71479" y="108643"/>
                </a:lnTo>
                <a:lnTo>
                  <a:pt x="73846" y="108147"/>
                </a:lnTo>
                <a:lnTo>
                  <a:pt x="78593" y="105479"/>
                </a:lnTo>
                <a:lnTo>
                  <a:pt x="80970" y="103656"/>
                </a:lnTo>
                <a:lnTo>
                  <a:pt x="83349" y="101647"/>
                </a:lnTo>
                <a:lnTo>
                  <a:pt x="85728" y="99514"/>
                </a:lnTo>
                <a:lnTo>
                  <a:pt x="88108" y="97298"/>
                </a:lnTo>
                <a:lnTo>
                  <a:pt x="89695" y="95027"/>
                </a:lnTo>
                <a:lnTo>
                  <a:pt x="90752" y="92720"/>
                </a:lnTo>
                <a:lnTo>
                  <a:pt x="91457" y="90388"/>
                </a:lnTo>
                <a:lnTo>
                  <a:pt x="92722" y="88039"/>
                </a:lnTo>
                <a:lnTo>
                  <a:pt x="94358" y="85679"/>
                </a:lnTo>
                <a:lnTo>
                  <a:pt x="96242" y="83312"/>
                </a:lnTo>
                <a:lnTo>
                  <a:pt x="98293" y="80941"/>
                </a:lnTo>
                <a:lnTo>
                  <a:pt x="100453" y="78567"/>
                </a:lnTo>
                <a:lnTo>
                  <a:pt x="104971" y="73811"/>
                </a:lnTo>
                <a:lnTo>
                  <a:pt x="116706" y="61910"/>
                </a:lnTo>
                <a:lnTo>
                  <a:pt x="118286" y="59529"/>
                </a:lnTo>
                <a:lnTo>
                  <a:pt x="119338" y="57148"/>
                </a:lnTo>
                <a:lnTo>
                  <a:pt x="120040" y="54767"/>
                </a:lnTo>
                <a:lnTo>
                  <a:pt x="121301" y="52385"/>
                </a:lnTo>
                <a:lnTo>
                  <a:pt x="122936" y="50004"/>
                </a:lnTo>
                <a:lnTo>
                  <a:pt x="124819" y="47623"/>
                </a:lnTo>
                <a:lnTo>
                  <a:pt x="126075" y="45242"/>
                </a:lnTo>
                <a:lnTo>
                  <a:pt x="126912" y="42860"/>
                </a:lnTo>
                <a:lnTo>
                  <a:pt x="127470" y="40479"/>
                </a:lnTo>
                <a:lnTo>
                  <a:pt x="128636" y="38098"/>
                </a:lnTo>
                <a:lnTo>
                  <a:pt x="130207" y="35717"/>
                </a:lnTo>
                <a:lnTo>
                  <a:pt x="134639" y="29984"/>
                </a:lnTo>
                <a:lnTo>
                  <a:pt x="135245" y="27084"/>
                </a:lnTo>
                <a:lnTo>
                  <a:pt x="135407" y="25199"/>
                </a:lnTo>
                <a:lnTo>
                  <a:pt x="135515" y="23148"/>
                </a:lnTo>
                <a:lnTo>
                  <a:pt x="135722" y="14678"/>
                </a:lnTo>
                <a:lnTo>
                  <a:pt x="133610" y="12343"/>
                </a:lnTo>
                <a:lnTo>
                  <a:pt x="129579" y="8169"/>
                </a:lnTo>
                <a:lnTo>
                  <a:pt x="130042" y="7827"/>
                </a:lnTo>
                <a:lnTo>
                  <a:pt x="132673" y="7446"/>
                </a:lnTo>
                <a:lnTo>
                  <a:pt x="133692" y="8139"/>
                </a:lnTo>
                <a:lnTo>
                  <a:pt x="134372" y="9394"/>
                </a:lnTo>
                <a:lnTo>
                  <a:pt x="134824" y="11024"/>
                </a:lnTo>
                <a:lnTo>
                  <a:pt x="134333" y="12111"/>
                </a:lnTo>
                <a:lnTo>
                  <a:pt x="133211" y="12837"/>
                </a:lnTo>
                <a:lnTo>
                  <a:pt x="131670" y="13319"/>
                </a:lnTo>
                <a:lnTo>
                  <a:pt x="130642" y="14435"/>
                </a:lnTo>
                <a:lnTo>
                  <a:pt x="129957" y="15973"/>
                </a:lnTo>
                <a:lnTo>
                  <a:pt x="129500" y="17792"/>
                </a:lnTo>
                <a:lnTo>
                  <a:pt x="129196" y="19798"/>
                </a:lnTo>
                <a:lnTo>
                  <a:pt x="128993" y="21929"/>
                </a:lnTo>
                <a:lnTo>
                  <a:pt x="128858" y="24144"/>
                </a:lnTo>
                <a:lnTo>
                  <a:pt x="128707" y="30838"/>
                </a:lnTo>
                <a:lnTo>
                  <a:pt x="128587" y="73498"/>
                </a:lnTo>
                <a:lnTo>
                  <a:pt x="129381" y="75985"/>
                </a:lnTo>
                <a:lnTo>
                  <a:pt x="130703" y="78437"/>
                </a:lnTo>
                <a:lnTo>
                  <a:pt x="132379" y="80866"/>
                </a:lnTo>
                <a:lnTo>
                  <a:pt x="133496" y="83279"/>
                </a:lnTo>
                <a:lnTo>
                  <a:pt x="134241" y="85681"/>
                </a:lnTo>
                <a:lnTo>
                  <a:pt x="134738" y="88076"/>
                </a:lnTo>
                <a:lnTo>
                  <a:pt x="135069" y="90467"/>
                </a:lnTo>
                <a:lnTo>
                  <a:pt x="135289" y="92854"/>
                </a:lnTo>
                <a:lnTo>
                  <a:pt x="135436" y="95239"/>
                </a:lnTo>
                <a:lnTo>
                  <a:pt x="135600" y="100007"/>
                </a:lnTo>
                <a:lnTo>
                  <a:pt x="135643" y="102389"/>
                </a:lnTo>
                <a:lnTo>
                  <a:pt x="136466" y="104771"/>
                </a:lnTo>
                <a:lnTo>
                  <a:pt x="137809" y="107153"/>
                </a:lnTo>
                <a:lnTo>
                  <a:pt x="142578" y="113880"/>
                </a:lnTo>
                <a:lnTo>
                  <a:pt x="142743" y="116229"/>
                </a:lnTo>
                <a:lnTo>
                  <a:pt x="142786" y="117967"/>
                </a:lnTo>
                <a:lnTo>
                  <a:pt x="143609" y="119125"/>
                </a:lnTo>
                <a:lnTo>
                  <a:pt x="144952" y="119897"/>
                </a:lnTo>
                <a:lnTo>
                  <a:pt x="148560" y="120755"/>
                </a:lnTo>
                <a:lnTo>
                  <a:pt x="154260" y="121238"/>
                </a:lnTo>
                <a:lnTo>
                  <a:pt x="159108" y="121430"/>
                </a:lnTo>
                <a:lnTo>
                  <a:pt x="170152" y="121441"/>
                </a:lnTo>
                <a:lnTo>
                  <a:pt x="172990" y="119325"/>
                </a:lnTo>
                <a:lnTo>
                  <a:pt x="177486" y="115291"/>
                </a:lnTo>
                <a:lnTo>
                  <a:pt x="180217" y="114739"/>
                </a:lnTo>
                <a:lnTo>
                  <a:pt x="182058" y="114592"/>
                </a:lnTo>
                <a:lnTo>
                  <a:pt x="184078" y="113700"/>
                </a:lnTo>
                <a:lnTo>
                  <a:pt x="188439" y="110593"/>
                </a:lnTo>
                <a:lnTo>
                  <a:pt x="192797" y="107040"/>
                </a:lnTo>
                <a:lnTo>
                  <a:pt x="196283" y="103664"/>
                </a:lnTo>
                <a:lnTo>
                  <a:pt x="198324" y="102446"/>
                </a:lnTo>
                <a:lnTo>
                  <a:pt x="202708" y="101092"/>
                </a:lnTo>
                <a:lnTo>
                  <a:pt x="204195" y="99938"/>
                </a:lnTo>
                <a:lnTo>
                  <a:pt x="205186" y="98375"/>
                </a:lnTo>
                <a:lnTo>
                  <a:pt x="207168" y="9286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InkAnnotation96"/>
          <p:cNvSpPr/>
          <p:nvPr/>
        </p:nvSpPr>
        <p:spPr>
          <a:xfrm>
            <a:off x="3921918" y="4329112"/>
            <a:ext cx="114301" cy="7145"/>
          </a:xfrm>
          <a:custGeom>
            <a:avLst/>
            <a:gdLst/>
            <a:ahLst/>
            <a:cxnLst/>
            <a:rect l="0" t="0" r="0" b="0"/>
            <a:pathLst>
              <a:path w="114301" h="7145">
                <a:moveTo>
                  <a:pt x="0" y="7144"/>
                </a:moveTo>
                <a:lnTo>
                  <a:pt x="41983" y="7144"/>
                </a:lnTo>
                <a:lnTo>
                  <a:pt x="45451" y="6350"/>
                </a:lnTo>
                <a:lnTo>
                  <a:pt x="48557" y="5028"/>
                </a:lnTo>
                <a:lnTo>
                  <a:pt x="51422" y="3352"/>
                </a:lnTo>
                <a:lnTo>
                  <a:pt x="54124" y="2234"/>
                </a:lnTo>
                <a:lnTo>
                  <a:pt x="56721" y="1490"/>
                </a:lnTo>
                <a:lnTo>
                  <a:pt x="59245" y="993"/>
                </a:lnTo>
                <a:lnTo>
                  <a:pt x="62515" y="662"/>
                </a:lnTo>
                <a:lnTo>
                  <a:pt x="66283" y="441"/>
                </a:lnTo>
                <a:lnTo>
                  <a:pt x="73909" y="196"/>
                </a:lnTo>
                <a:lnTo>
                  <a:pt x="85273" y="39"/>
                </a:lnTo>
                <a:lnTo>
                  <a:pt x="11430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InkAnnotation97"/>
          <p:cNvSpPr/>
          <p:nvPr/>
        </p:nvSpPr>
        <p:spPr>
          <a:xfrm>
            <a:off x="3921918" y="4407693"/>
            <a:ext cx="114301" cy="7145"/>
          </a:xfrm>
          <a:custGeom>
            <a:avLst/>
            <a:gdLst/>
            <a:ahLst/>
            <a:cxnLst/>
            <a:rect l="0" t="0" r="0" b="0"/>
            <a:pathLst>
              <a:path w="114301" h="7145">
                <a:moveTo>
                  <a:pt x="0" y="7144"/>
                </a:moveTo>
                <a:lnTo>
                  <a:pt x="17001" y="7144"/>
                </a:lnTo>
                <a:lnTo>
                  <a:pt x="19271" y="6351"/>
                </a:lnTo>
                <a:lnTo>
                  <a:pt x="21579" y="5028"/>
                </a:lnTo>
                <a:lnTo>
                  <a:pt x="23911" y="3352"/>
                </a:lnTo>
                <a:lnTo>
                  <a:pt x="26260" y="2235"/>
                </a:lnTo>
                <a:lnTo>
                  <a:pt x="28619" y="1490"/>
                </a:lnTo>
                <a:lnTo>
                  <a:pt x="30986" y="993"/>
                </a:lnTo>
                <a:lnTo>
                  <a:pt x="33357" y="662"/>
                </a:lnTo>
                <a:lnTo>
                  <a:pt x="35733" y="442"/>
                </a:lnTo>
                <a:lnTo>
                  <a:pt x="38110" y="295"/>
                </a:lnTo>
                <a:lnTo>
                  <a:pt x="44984" y="131"/>
                </a:lnTo>
                <a:lnTo>
                  <a:pt x="11430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InkAnnotation98"/>
          <p:cNvSpPr/>
          <p:nvPr/>
        </p:nvSpPr>
        <p:spPr>
          <a:xfrm>
            <a:off x="4158655" y="4343400"/>
            <a:ext cx="120452" cy="7144"/>
          </a:xfrm>
          <a:custGeom>
            <a:avLst/>
            <a:gdLst/>
            <a:ahLst/>
            <a:cxnLst/>
            <a:rect l="0" t="0" r="0" b="0"/>
            <a:pathLst>
              <a:path w="120452" h="7144">
                <a:moveTo>
                  <a:pt x="6151" y="7143"/>
                </a:moveTo>
                <a:lnTo>
                  <a:pt x="0" y="7143"/>
                </a:lnTo>
                <a:lnTo>
                  <a:pt x="36418" y="7143"/>
                </a:lnTo>
                <a:lnTo>
                  <a:pt x="39029" y="6350"/>
                </a:lnTo>
                <a:lnTo>
                  <a:pt x="41563" y="5027"/>
                </a:lnTo>
                <a:lnTo>
                  <a:pt x="44046" y="3351"/>
                </a:lnTo>
                <a:lnTo>
                  <a:pt x="46496" y="2234"/>
                </a:lnTo>
                <a:lnTo>
                  <a:pt x="48923" y="1489"/>
                </a:lnTo>
                <a:lnTo>
                  <a:pt x="51334" y="992"/>
                </a:lnTo>
                <a:lnTo>
                  <a:pt x="53735" y="661"/>
                </a:lnTo>
                <a:lnTo>
                  <a:pt x="56131" y="441"/>
                </a:lnTo>
                <a:lnTo>
                  <a:pt x="58520" y="294"/>
                </a:lnTo>
                <a:lnTo>
                  <a:pt x="63293" y="130"/>
                </a:lnTo>
                <a:lnTo>
                  <a:pt x="72825" y="25"/>
                </a:lnTo>
                <a:lnTo>
                  <a:pt x="12045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InkAnnotation99"/>
          <p:cNvSpPr/>
          <p:nvPr/>
        </p:nvSpPr>
        <p:spPr>
          <a:xfrm>
            <a:off x="4414837" y="4250531"/>
            <a:ext cx="28574" cy="214313"/>
          </a:xfrm>
          <a:custGeom>
            <a:avLst/>
            <a:gdLst/>
            <a:ahLst/>
            <a:cxnLst/>
            <a:rect l="0" t="0" r="0" b="0"/>
            <a:pathLst>
              <a:path w="28574" h="214313">
                <a:moveTo>
                  <a:pt x="14288" y="0"/>
                </a:moveTo>
                <a:lnTo>
                  <a:pt x="21137" y="0"/>
                </a:lnTo>
                <a:lnTo>
                  <a:pt x="22029" y="1588"/>
                </a:lnTo>
                <a:lnTo>
                  <a:pt x="25137" y="7585"/>
                </a:lnTo>
                <a:lnTo>
                  <a:pt x="26283" y="10613"/>
                </a:lnTo>
                <a:lnTo>
                  <a:pt x="27047" y="13425"/>
                </a:lnTo>
                <a:lnTo>
                  <a:pt x="27896" y="19461"/>
                </a:lnTo>
                <a:lnTo>
                  <a:pt x="28123" y="23293"/>
                </a:lnTo>
                <a:lnTo>
                  <a:pt x="28375" y="30990"/>
                </a:lnTo>
                <a:lnTo>
                  <a:pt x="28515" y="40579"/>
                </a:lnTo>
                <a:lnTo>
                  <a:pt x="28573" y="76297"/>
                </a:lnTo>
                <a:lnTo>
                  <a:pt x="27780" y="81027"/>
                </a:lnTo>
                <a:lnTo>
                  <a:pt x="26458" y="85768"/>
                </a:lnTo>
                <a:lnTo>
                  <a:pt x="24783" y="90516"/>
                </a:lnTo>
                <a:lnTo>
                  <a:pt x="23665" y="95269"/>
                </a:lnTo>
                <a:lnTo>
                  <a:pt x="22921" y="100025"/>
                </a:lnTo>
                <a:lnTo>
                  <a:pt x="22425" y="104783"/>
                </a:lnTo>
                <a:lnTo>
                  <a:pt x="21299" y="109543"/>
                </a:lnTo>
                <a:lnTo>
                  <a:pt x="19757" y="114304"/>
                </a:lnTo>
                <a:lnTo>
                  <a:pt x="17933" y="119065"/>
                </a:lnTo>
                <a:lnTo>
                  <a:pt x="16718" y="123827"/>
                </a:lnTo>
                <a:lnTo>
                  <a:pt x="15908" y="128589"/>
                </a:lnTo>
                <a:lnTo>
                  <a:pt x="15368" y="133351"/>
                </a:lnTo>
                <a:lnTo>
                  <a:pt x="15008" y="138113"/>
                </a:lnTo>
                <a:lnTo>
                  <a:pt x="14768" y="142875"/>
                </a:lnTo>
                <a:lnTo>
                  <a:pt x="14430" y="155046"/>
                </a:lnTo>
                <a:lnTo>
                  <a:pt x="14296" y="179858"/>
                </a:lnTo>
                <a:lnTo>
                  <a:pt x="14288" y="195165"/>
                </a:lnTo>
                <a:lnTo>
                  <a:pt x="13495" y="197578"/>
                </a:lnTo>
                <a:lnTo>
                  <a:pt x="12171" y="199981"/>
                </a:lnTo>
                <a:lnTo>
                  <a:pt x="8137" y="205749"/>
                </a:lnTo>
                <a:lnTo>
                  <a:pt x="7586" y="208654"/>
                </a:lnTo>
                <a:lnTo>
                  <a:pt x="7146" y="214284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InkAnnotation100"/>
          <p:cNvSpPr/>
          <p:nvPr/>
        </p:nvSpPr>
        <p:spPr>
          <a:xfrm>
            <a:off x="5022056" y="4229100"/>
            <a:ext cx="135672" cy="185738"/>
          </a:xfrm>
          <a:custGeom>
            <a:avLst/>
            <a:gdLst/>
            <a:ahLst/>
            <a:cxnLst/>
            <a:rect l="0" t="0" r="0" b="0"/>
            <a:pathLst>
              <a:path w="135672" h="185738">
                <a:moveTo>
                  <a:pt x="50006" y="0"/>
                </a:moveTo>
                <a:lnTo>
                  <a:pt x="42421" y="3792"/>
                </a:lnTo>
                <a:lnTo>
                  <a:pt x="40981" y="5703"/>
                </a:lnTo>
                <a:lnTo>
                  <a:pt x="40814" y="7770"/>
                </a:lnTo>
                <a:lnTo>
                  <a:pt x="41952" y="12185"/>
                </a:lnTo>
                <a:lnTo>
                  <a:pt x="42458" y="16792"/>
                </a:lnTo>
                <a:lnTo>
                  <a:pt x="42592" y="19926"/>
                </a:lnTo>
                <a:lnTo>
                  <a:pt x="42783" y="31127"/>
                </a:lnTo>
                <a:lnTo>
                  <a:pt x="42862" y="144925"/>
                </a:lnTo>
                <a:lnTo>
                  <a:pt x="42069" y="148210"/>
                </a:lnTo>
                <a:lnTo>
                  <a:pt x="40746" y="151988"/>
                </a:lnTo>
                <a:lnTo>
                  <a:pt x="36711" y="161873"/>
                </a:lnTo>
                <a:lnTo>
                  <a:pt x="36013" y="167377"/>
                </a:lnTo>
                <a:lnTo>
                  <a:pt x="35849" y="171756"/>
                </a:lnTo>
                <a:lnTo>
                  <a:pt x="35736" y="178487"/>
                </a:lnTo>
                <a:lnTo>
                  <a:pt x="35719" y="185735"/>
                </a:lnTo>
                <a:lnTo>
                  <a:pt x="35719" y="154747"/>
                </a:lnTo>
                <a:lnTo>
                  <a:pt x="36513" y="151583"/>
                </a:lnTo>
                <a:lnTo>
                  <a:pt x="37835" y="147887"/>
                </a:lnTo>
                <a:lnTo>
                  <a:pt x="39511" y="143835"/>
                </a:lnTo>
                <a:lnTo>
                  <a:pt x="40628" y="140340"/>
                </a:lnTo>
                <a:lnTo>
                  <a:pt x="41373" y="137216"/>
                </a:lnTo>
                <a:lnTo>
                  <a:pt x="41870" y="134340"/>
                </a:lnTo>
                <a:lnTo>
                  <a:pt x="44538" y="129027"/>
                </a:lnTo>
                <a:lnTo>
                  <a:pt x="46360" y="126499"/>
                </a:lnTo>
                <a:lnTo>
                  <a:pt x="48386" y="121573"/>
                </a:lnTo>
                <a:lnTo>
                  <a:pt x="48926" y="119149"/>
                </a:lnTo>
                <a:lnTo>
                  <a:pt x="51643" y="114339"/>
                </a:lnTo>
                <a:lnTo>
                  <a:pt x="55496" y="109554"/>
                </a:lnTo>
                <a:lnTo>
                  <a:pt x="57635" y="107167"/>
                </a:lnTo>
                <a:lnTo>
                  <a:pt x="59855" y="104783"/>
                </a:lnTo>
                <a:lnTo>
                  <a:pt x="61334" y="102398"/>
                </a:lnTo>
                <a:lnTo>
                  <a:pt x="62978" y="97633"/>
                </a:lnTo>
                <a:lnTo>
                  <a:pt x="64210" y="96045"/>
                </a:lnTo>
                <a:lnTo>
                  <a:pt x="65826" y="94986"/>
                </a:lnTo>
                <a:lnTo>
                  <a:pt x="67696" y="94280"/>
                </a:lnTo>
                <a:lnTo>
                  <a:pt x="71891" y="91380"/>
                </a:lnTo>
                <a:lnTo>
                  <a:pt x="74121" y="89494"/>
                </a:lnTo>
                <a:lnTo>
                  <a:pt x="76401" y="88238"/>
                </a:lnTo>
                <a:lnTo>
                  <a:pt x="78716" y="87400"/>
                </a:lnTo>
                <a:lnTo>
                  <a:pt x="81052" y="86842"/>
                </a:lnTo>
                <a:lnTo>
                  <a:pt x="83404" y="86469"/>
                </a:lnTo>
                <a:lnTo>
                  <a:pt x="85765" y="86221"/>
                </a:lnTo>
                <a:lnTo>
                  <a:pt x="88133" y="86055"/>
                </a:lnTo>
                <a:lnTo>
                  <a:pt x="90505" y="85945"/>
                </a:lnTo>
                <a:lnTo>
                  <a:pt x="95258" y="85823"/>
                </a:lnTo>
                <a:lnTo>
                  <a:pt x="102396" y="85754"/>
                </a:lnTo>
                <a:lnTo>
                  <a:pt x="104776" y="86538"/>
                </a:lnTo>
                <a:lnTo>
                  <a:pt x="107158" y="87854"/>
                </a:lnTo>
                <a:lnTo>
                  <a:pt x="112889" y="91878"/>
                </a:lnTo>
                <a:lnTo>
                  <a:pt x="115790" y="94545"/>
                </a:lnTo>
                <a:lnTo>
                  <a:pt x="117674" y="96368"/>
                </a:lnTo>
                <a:lnTo>
                  <a:pt x="120518" y="101551"/>
                </a:lnTo>
                <a:lnTo>
                  <a:pt x="124001" y="108976"/>
                </a:lnTo>
                <a:lnTo>
                  <a:pt x="127911" y="117894"/>
                </a:lnTo>
                <a:lnTo>
                  <a:pt x="130517" y="124633"/>
                </a:lnTo>
                <a:lnTo>
                  <a:pt x="132256" y="129920"/>
                </a:lnTo>
                <a:lnTo>
                  <a:pt x="133414" y="134238"/>
                </a:lnTo>
                <a:lnTo>
                  <a:pt x="134187" y="137911"/>
                </a:lnTo>
                <a:lnTo>
                  <a:pt x="134701" y="141153"/>
                </a:lnTo>
                <a:lnTo>
                  <a:pt x="135528" y="148267"/>
                </a:lnTo>
                <a:lnTo>
                  <a:pt x="135671" y="153292"/>
                </a:lnTo>
                <a:lnTo>
                  <a:pt x="134897" y="155376"/>
                </a:lnTo>
                <a:lnTo>
                  <a:pt x="131921" y="159808"/>
                </a:lnTo>
                <a:lnTo>
                  <a:pt x="127952" y="164424"/>
                </a:lnTo>
                <a:lnTo>
                  <a:pt x="122729" y="170062"/>
                </a:lnTo>
                <a:lnTo>
                  <a:pt x="121507" y="170524"/>
                </a:lnTo>
                <a:lnTo>
                  <a:pt x="118032" y="171038"/>
                </a:lnTo>
                <a:lnTo>
                  <a:pt x="115994" y="171969"/>
                </a:lnTo>
                <a:lnTo>
                  <a:pt x="113842" y="173384"/>
                </a:lnTo>
                <a:lnTo>
                  <a:pt x="111613" y="175120"/>
                </a:lnTo>
                <a:lnTo>
                  <a:pt x="109334" y="176278"/>
                </a:lnTo>
                <a:lnTo>
                  <a:pt x="107021" y="177050"/>
                </a:lnTo>
                <a:lnTo>
                  <a:pt x="104684" y="177564"/>
                </a:lnTo>
                <a:lnTo>
                  <a:pt x="101540" y="178701"/>
                </a:lnTo>
                <a:lnTo>
                  <a:pt x="97855" y="180253"/>
                </a:lnTo>
                <a:lnTo>
                  <a:pt x="88121" y="184653"/>
                </a:lnTo>
                <a:lnTo>
                  <a:pt x="85735" y="185015"/>
                </a:lnTo>
                <a:lnTo>
                  <a:pt x="82556" y="185256"/>
                </a:lnTo>
                <a:lnTo>
                  <a:pt x="78850" y="185416"/>
                </a:lnTo>
                <a:lnTo>
                  <a:pt x="70499" y="185595"/>
                </a:lnTo>
                <a:lnTo>
                  <a:pt x="0" y="18573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InkAnnotation101"/>
          <p:cNvSpPr/>
          <p:nvPr/>
        </p:nvSpPr>
        <p:spPr>
          <a:xfrm>
            <a:off x="5229225" y="4307681"/>
            <a:ext cx="114301" cy="7145"/>
          </a:xfrm>
          <a:custGeom>
            <a:avLst/>
            <a:gdLst/>
            <a:ahLst/>
            <a:cxnLst/>
            <a:rect l="0" t="0" r="0" b="0"/>
            <a:pathLst>
              <a:path w="114301" h="7145">
                <a:moveTo>
                  <a:pt x="0" y="0"/>
                </a:moveTo>
                <a:lnTo>
                  <a:pt x="6151" y="0"/>
                </a:lnTo>
                <a:lnTo>
                  <a:pt x="7275" y="794"/>
                </a:lnTo>
                <a:lnTo>
                  <a:pt x="8819" y="2117"/>
                </a:lnTo>
                <a:lnTo>
                  <a:pt x="10641" y="3793"/>
                </a:lnTo>
                <a:lnTo>
                  <a:pt x="12651" y="4910"/>
                </a:lnTo>
                <a:lnTo>
                  <a:pt x="14783" y="5654"/>
                </a:lnTo>
                <a:lnTo>
                  <a:pt x="17000" y="6151"/>
                </a:lnTo>
                <a:lnTo>
                  <a:pt x="19270" y="6482"/>
                </a:lnTo>
                <a:lnTo>
                  <a:pt x="21578" y="6702"/>
                </a:lnTo>
                <a:lnTo>
                  <a:pt x="23910" y="6849"/>
                </a:lnTo>
                <a:lnTo>
                  <a:pt x="28619" y="7013"/>
                </a:lnTo>
                <a:lnTo>
                  <a:pt x="38109" y="7118"/>
                </a:lnTo>
                <a:lnTo>
                  <a:pt x="114300" y="714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InkAnnotation102"/>
          <p:cNvSpPr/>
          <p:nvPr/>
        </p:nvSpPr>
        <p:spPr>
          <a:xfrm>
            <a:off x="5250656" y="4350543"/>
            <a:ext cx="142876" cy="14289"/>
          </a:xfrm>
          <a:custGeom>
            <a:avLst/>
            <a:gdLst/>
            <a:ahLst/>
            <a:cxnLst/>
            <a:rect l="0" t="0" r="0" b="0"/>
            <a:pathLst>
              <a:path w="142876" h="14289">
                <a:moveTo>
                  <a:pt x="0" y="14288"/>
                </a:moveTo>
                <a:lnTo>
                  <a:pt x="30492" y="14288"/>
                </a:lnTo>
                <a:lnTo>
                  <a:pt x="33028" y="13494"/>
                </a:lnTo>
                <a:lnTo>
                  <a:pt x="35513" y="12172"/>
                </a:lnTo>
                <a:lnTo>
                  <a:pt x="37963" y="10496"/>
                </a:lnTo>
                <a:lnTo>
                  <a:pt x="40390" y="9378"/>
                </a:lnTo>
                <a:lnTo>
                  <a:pt x="42801" y="8634"/>
                </a:lnTo>
                <a:lnTo>
                  <a:pt x="45203" y="8137"/>
                </a:lnTo>
                <a:lnTo>
                  <a:pt x="48392" y="7806"/>
                </a:lnTo>
                <a:lnTo>
                  <a:pt x="52105" y="7585"/>
                </a:lnTo>
                <a:lnTo>
                  <a:pt x="59670" y="7340"/>
                </a:lnTo>
                <a:lnTo>
                  <a:pt x="70994" y="7183"/>
                </a:lnTo>
                <a:lnTo>
                  <a:pt x="84668" y="7152"/>
                </a:lnTo>
                <a:lnTo>
                  <a:pt x="88989" y="6356"/>
                </a:lnTo>
                <a:lnTo>
                  <a:pt x="93457" y="5031"/>
                </a:lnTo>
                <a:lnTo>
                  <a:pt x="98023" y="3354"/>
                </a:lnTo>
                <a:lnTo>
                  <a:pt x="101861" y="2236"/>
                </a:lnTo>
                <a:lnTo>
                  <a:pt x="105213" y="1491"/>
                </a:lnTo>
                <a:lnTo>
                  <a:pt x="108242" y="994"/>
                </a:lnTo>
                <a:lnTo>
                  <a:pt x="111056" y="663"/>
                </a:lnTo>
                <a:lnTo>
                  <a:pt x="113725" y="442"/>
                </a:lnTo>
                <a:lnTo>
                  <a:pt x="116297" y="295"/>
                </a:lnTo>
                <a:lnTo>
                  <a:pt x="123390" y="131"/>
                </a:lnTo>
                <a:lnTo>
                  <a:pt x="14287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InkAnnotation103"/>
          <p:cNvSpPr/>
          <p:nvPr/>
        </p:nvSpPr>
        <p:spPr>
          <a:xfrm>
            <a:off x="5500690" y="4187259"/>
            <a:ext cx="178563" cy="148995"/>
          </a:xfrm>
          <a:custGeom>
            <a:avLst/>
            <a:gdLst/>
            <a:ahLst/>
            <a:cxnLst/>
            <a:rect l="0" t="0" r="0" b="0"/>
            <a:pathLst>
              <a:path w="178563" h="148995">
                <a:moveTo>
                  <a:pt x="57147" y="34697"/>
                </a:moveTo>
                <a:lnTo>
                  <a:pt x="43940" y="34697"/>
                </a:lnTo>
                <a:lnTo>
                  <a:pt x="41199" y="36285"/>
                </a:lnTo>
                <a:lnTo>
                  <a:pt x="31802" y="42282"/>
                </a:lnTo>
                <a:lnTo>
                  <a:pt x="28345" y="45310"/>
                </a:lnTo>
                <a:lnTo>
                  <a:pt x="26040" y="48122"/>
                </a:lnTo>
                <a:lnTo>
                  <a:pt x="24502" y="50791"/>
                </a:lnTo>
                <a:lnTo>
                  <a:pt x="22684" y="53364"/>
                </a:lnTo>
                <a:lnTo>
                  <a:pt x="20678" y="55873"/>
                </a:lnTo>
                <a:lnTo>
                  <a:pt x="18547" y="58339"/>
                </a:lnTo>
                <a:lnTo>
                  <a:pt x="17126" y="60777"/>
                </a:lnTo>
                <a:lnTo>
                  <a:pt x="16179" y="63197"/>
                </a:lnTo>
                <a:lnTo>
                  <a:pt x="15548" y="65603"/>
                </a:lnTo>
                <a:lnTo>
                  <a:pt x="14333" y="67207"/>
                </a:lnTo>
                <a:lnTo>
                  <a:pt x="12729" y="68276"/>
                </a:lnTo>
                <a:lnTo>
                  <a:pt x="10867" y="68990"/>
                </a:lnTo>
                <a:lnTo>
                  <a:pt x="9624" y="70259"/>
                </a:lnTo>
                <a:lnTo>
                  <a:pt x="8797" y="71899"/>
                </a:lnTo>
                <a:lnTo>
                  <a:pt x="8245" y="73785"/>
                </a:lnTo>
                <a:lnTo>
                  <a:pt x="5515" y="77999"/>
                </a:lnTo>
                <a:lnTo>
                  <a:pt x="3676" y="80234"/>
                </a:lnTo>
                <a:lnTo>
                  <a:pt x="2450" y="82517"/>
                </a:lnTo>
                <a:lnTo>
                  <a:pt x="1088" y="87171"/>
                </a:lnTo>
                <a:lnTo>
                  <a:pt x="723" y="89524"/>
                </a:lnTo>
                <a:lnTo>
                  <a:pt x="481" y="91886"/>
                </a:lnTo>
                <a:lnTo>
                  <a:pt x="320" y="94254"/>
                </a:lnTo>
                <a:lnTo>
                  <a:pt x="212" y="96626"/>
                </a:lnTo>
                <a:lnTo>
                  <a:pt x="93" y="101380"/>
                </a:lnTo>
                <a:lnTo>
                  <a:pt x="0" y="116652"/>
                </a:lnTo>
                <a:lnTo>
                  <a:pt x="792" y="118703"/>
                </a:lnTo>
                <a:lnTo>
                  <a:pt x="3790" y="123097"/>
                </a:lnTo>
                <a:lnTo>
                  <a:pt x="7273" y="127477"/>
                </a:lnTo>
                <a:lnTo>
                  <a:pt x="13205" y="133600"/>
                </a:lnTo>
                <a:lnTo>
                  <a:pt x="13565" y="134764"/>
                </a:lnTo>
                <a:lnTo>
                  <a:pt x="13964" y="138173"/>
                </a:lnTo>
                <a:lnTo>
                  <a:pt x="14865" y="139400"/>
                </a:lnTo>
                <a:lnTo>
                  <a:pt x="16259" y="140218"/>
                </a:lnTo>
                <a:lnTo>
                  <a:pt x="17983" y="140762"/>
                </a:lnTo>
                <a:lnTo>
                  <a:pt x="22014" y="143485"/>
                </a:lnTo>
                <a:lnTo>
                  <a:pt x="24200" y="145323"/>
                </a:lnTo>
                <a:lnTo>
                  <a:pt x="26451" y="146547"/>
                </a:lnTo>
                <a:lnTo>
                  <a:pt x="31069" y="147908"/>
                </a:lnTo>
                <a:lnTo>
                  <a:pt x="35593" y="148782"/>
                </a:lnTo>
                <a:lnTo>
                  <a:pt x="41148" y="148933"/>
                </a:lnTo>
                <a:lnTo>
                  <a:pt x="59554" y="148994"/>
                </a:lnTo>
                <a:lnTo>
                  <a:pt x="61928" y="148201"/>
                </a:lnTo>
                <a:lnTo>
                  <a:pt x="66680" y="145204"/>
                </a:lnTo>
                <a:lnTo>
                  <a:pt x="71438" y="143342"/>
                </a:lnTo>
                <a:lnTo>
                  <a:pt x="76992" y="141721"/>
                </a:lnTo>
                <a:lnTo>
                  <a:pt x="80697" y="140178"/>
                </a:lnTo>
                <a:lnTo>
                  <a:pt x="84753" y="138355"/>
                </a:lnTo>
                <a:lnTo>
                  <a:pt x="89045" y="137140"/>
                </a:lnTo>
                <a:lnTo>
                  <a:pt x="93494" y="136330"/>
                </a:lnTo>
                <a:lnTo>
                  <a:pt x="98047" y="135790"/>
                </a:lnTo>
                <a:lnTo>
                  <a:pt x="101083" y="134636"/>
                </a:lnTo>
                <a:lnTo>
                  <a:pt x="103107" y="133073"/>
                </a:lnTo>
                <a:lnTo>
                  <a:pt x="104455" y="131237"/>
                </a:lnTo>
                <a:lnTo>
                  <a:pt x="106942" y="129219"/>
                </a:lnTo>
                <a:lnTo>
                  <a:pt x="110188" y="127081"/>
                </a:lnTo>
                <a:lnTo>
                  <a:pt x="113939" y="124861"/>
                </a:lnTo>
                <a:lnTo>
                  <a:pt x="117233" y="122588"/>
                </a:lnTo>
                <a:lnTo>
                  <a:pt x="120224" y="120278"/>
                </a:lnTo>
                <a:lnTo>
                  <a:pt x="123011" y="117945"/>
                </a:lnTo>
                <a:lnTo>
                  <a:pt x="125662" y="115596"/>
                </a:lnTo>
                <a:lnTo>
                  <a:pt x="130725" y="110869"/>
                </a:lnTo>
                <a:lnTo>
                  <a:pt x="138039" y="103744"/>
                </a:lnTo>
                <a:lnTo>
                  <a:pt x="140444" y="100573"/>
                </a:lnTo>
                <a:lnTo>
                  <a:pt x="142841" y="96870"/>
                </a:lnTo>
                <a:lnTo>
                  <a:pt x="145233" y="92814"/>
                </a:lnTo>
                <a:lnTo>
                  <a:pt x="147621" y="89317"/>
                </a:lnTo>
                <a:lnTo>
                  <a:pt x="150006" y="86192"/>
                </a:lnTo>
                <a:lnTo>
                  <a:pt x="152391" y="83314"/>
                </a:lnTo>
                <a:lnTo>
                  <a:pt x="154774" y="79808"/>
                </a:lnTo>
                <a:lnTo>
                  <a:pt x="157157" y="75884"/>
                </a:lnTo>
                <a:lnTo>
                  <a:pt x="159539" y="71680"/>
                </a:lnTo>
                <a:lnTo>
                  <a:pt x="161922" y="68083"/>
                </a:lnTo>
                <a:lnTo>
                  <a:pt x="164303" y="64892"/>
                </a:lnTo>
                <a:lnTo>
                  <a:pt x="166684" y="61971"/>
                </a:lnTo>
                <a:lnTo>
                  <a:pt x="168272" y="59230"/>
                </a:lnTo>
                <a:lnTo>
                  <a:pt x="169330" y="56608"/>
                </a:lnTo>
                <a:lnTo>
                  <a:pt x="170036" y="54067"/>
                </a:lnTo>
                <a:lnTo>
                  <a:pt x="171300" y="51579"/>
                </a:lnTo>
                <a:lnTo>
                  <a:pt x="172937" y="49126"/>
                </a:lnTo>
                <a:lnTo>
                  <a:pt x="174822" y="46698"/>
                </a:lnTo>
                <a:lnTo>
                  <a:pt x="176078" y="44285"/>
                </a:lnTo>
                <a:lnTo>
                  <a:pt x="176916" y="41883"/>
                </a:lnTo>
                <a:lnTo>
                  <a:pt x="177474" y="39487"/>
                </a:lnTo>
                <a:lnTo>
                  <a:pt x="177846" y="37097"/>
                </a:lnTo>
                <a:lnTo>
                  <a:pt x="178095" y="34710"/>
                </a:lnTo>
                <a:lnTo>
                  <a:pt x="178493" y="28967"/>
                </a:lnTo>
                <a:lnTo>
                  <a:pt x="178548" y="26065"/>
                </a:lnTo>
                <a:lnTo>
                  <a:pt x="178562" y="24180"/>
                </a:lnTo>
                <a:lnTo>
                  <a:pt x="177778" y="22923"/>
                </a:lnTo>
                <a:lnTo>
                  <a:pt x="176461" y="22085"/>
                </a:lnTo>
                <a:lnTo>
                  <a:pt x="174791" y="21526"/>
                </a:lnTo>
                <a:lnTo>
                  <a:pt x="173676" y="20360"/>
                </a:lnTo>
                <a:lnTo>
                  <a:pt x="172933" y="18789"/>
                </a:lnTo>
                <a:lnTo>
                  <a:pt x="172438" y="16948"/>
                </a:lnTo>
                <a:lnTo>
                  <a:pt x="171314" y="15720"/>
                </a:lnTo>
                <a:lnTo>
                  <a:pt x="169771" y="14903"/>
                </a:lnTo>
                <a:lnTo>
                  <a:pt x="167949" y="14357"/>
                </a:lnTo>
                <a:lnTo>
                  <a:pt x="163807" y="11634"/>
                </a:lnTo>
                <a:lnTo>
                  <a:pt x="161591" y="9797"/>
                </a:lnTo>
                <a:lnTo>
                  <a:pt x="159320" y="8572"/>
                </a:lnTo>
                <a:lnTo>
                  <a:pt x="154681" y="7210"/>
                </a:lnTo>
                <a:lnTo>
                  <a:pt x="149973" y="6606"/>
                </a:lnTo>
                <a:lnTo>
                  <a:pt x="147606" y="6445"/>
                </a:lnTo>
                <a:lnTo>
                  <a:pt x="145234" y="5543"/>
                </a:lnTo>
                <a:lnTo>
                  <a:pt x="140482" y="2425"/>
                </a:lnTo>
                <a:lnTo>
                  <a:pt x="137310" y="1276"/>
                </a:lnTo>
                <a:lnTo>
                  <a:pt x="133608" y="510"/>
                </a:lnTo>
                <a:lnTo>
                  <a:pt x="129552" y="0"/>
                </a:lnTo>
                <a:lnTo>
                  <a:pt x="122086" y="453"/>
                </a:lnTo>
                <a:lnTo>
                  <a:pt x="112346" y="1549"/>
                </a:lnTo>
                <a:lnTo>
                  <a:pt x="92793" y="4089"/>
                </a:lnTo>
                <a:lnTo>
                  <a:pt x="86467" y="4767"/>
                </a:lnTo>
                <a:lnTo>
                  <a:pt x="81456" y="5218"/>
                </a:lnTo>
                <a:lnTo>
                  <a:pt x="77323" y="5519"/>
                </a:lnTo>
                <a:lnTo>
                  <a:pt x="68504" y="5943"/>
                </a:lnTo>
                <a:lnTo>
                  <a:pt x="63007" y="6087"/>
                </a:lnTo>
                <a:lnTo>
                  <a:pt x="57147" y="612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InkAnnotation104"/>
          <p:cNvSpPr/>
          <p:nvPr/>
        </p:nvSpPr>
        <p:spPr>
          <a:xfrm>
            <a:off x="5843598" y="4271962"/>
            <a:ext cx="142865" cy="132622"/>
          </a:xfrm>
          <a:custGeom>
            <a:avLst/>
            <a:gdLst/>
            <a:ahLst/>
            <a:cxnLst/>
            <a:rect l="0" t="0" r="0" b="0"/>
            <a:pathLst>
              <a:path w="142865" h="132622">
                <a:moveTo>
                  <a:pt x="114289" y="0"/>
                </a:moveTo>
                <a:lnTo>
                  <a:pt x="47526" y="0"/>
                </a:lnTo>
                <a:lnTo>
                  <a:pt x="45175" y="794"/>
                </a:lnTo>
                <a:lnTo>
                  <a:pt x="42813" y="2117"/>
                </a:lnTo>
                <a:lnTo>
                  <a:pt x="37112" y="6151"/>
                </a:lnTo>
                <a:lnTo>
                  <a:pt x="34215" y="8820"/>
                </a:lnTo>
                <a:lnTo>
                  <a:pt x="29681" y="13208"/>
                </a:lnTo>
                <a:lnTo>
                  <a:pt x="28514" y="15155"/>
                </a:lnTo>
                <a:lnTo>
                  <a:pt x="26944" y="18041"/>
                </a:lnTo>
                <a:lnTo>
                  <a:pt x="25103" y="21552"/>
                </a:lnTo>
                <a:lnTo>
                  <a:pt x="23082" y="24687"/>
                </a:lnTo>
                <a:lnTo>
                  <a:pt x="20941" y="27570"/>
                </a:lnTo>
                <a:lnTo>
                  <a:pt x="18720" y="30287"/>
                </a:lnTo>
                <a:lnTo>
                  <a:pt x="17238" y="32891"/>
                </a:lnTo>
                <a:lnTo>
                  <a:pt x="16251" y="35421"/>
                </a:lnTo>
                <a:lnTo>
                  <a:pt x="15593" y="37902"/>
                </a:lnTo>
                <a:lnTo>
                  <a:pt x="14361" y="40349"/>
                </a:lnTo>
                <a:lnTo>
                  <a:pt x="12745" y="42775"/>
                </a:lnTo>
                <a:lnTo>
                  <a:pt x="10875" y="45186"/>
                </a:lnTo>
                <a:lnTo>
                  <a:pt x="8834" y="48380"/>
                </a:lnTo>
                <a:lnTo>
                  <a:pt x="6679" y="52097"/>
                </a:lnTo>
                <a:lnTo>
                  <a:pt x="4450" y="56162"/>
                </a:lnTo>
                <a:lnTo>
                  <a:pt x="2962" y="60461"/>
                </a:lnTo>
                <a:lnTo>
                  <a:pt x="1972" y="64913"/>
                </a:lnTo>
                <a:lnTo>
                  <a:pt x="1311" y="69470"/>
                </a:lnTo>
                <a:lnTo>
                  <a:pt x="870" y="73300"/>
                </a:lnTo>
                <a:lnTo>
                  <a:pt x="577" y="76649"/>
                </a:lnTo>
                <a:lnTo>
                  <a:pt x="381" y="79674"/>
                </a:lnTo>
                <a:lnTo>
                  <a:pt x="163" y="85153"/>
                </a:lnTo>
                <a:lnTo>
                  <a:pt x="41" y="92699"/>
                </a:lnTo>
                <a:lnTo>
                  <a:pt x="0" y="102360"/>
                </a:lnTo>
                <a:lnTo>
                  <a:pt x="790" y="104753"/>
                </a:lnTo>
                <a:lnTo>
                  <a:pt x="2111" y="107142"/>
                </a:lnTo>
                <a:lnTo>
                  <a:pt x="3785" y="109528"/>
                </a:lnTo>
                <a:lnTo>
                  <a:pt x="4901" y="111913"/>
                </a:lnTo>
                <a:lnTo>
                  <a:pt x="5645" y="114296"/>
                </a:lnTo>
                <a:lnTo>
                  <a:pt x="6141" y="116679"/>
                </a:lnTo>
                <a:lnTo>
                  <a:pt x="7266" y="119061"/>
                </a:lnTo>
                <a:lnTo>
                  <a:pt x="8809" y="121443"/>
                </a:lnTo>
                <a:lnTo>
                  <a:pt x="10632" y="123825"/>
                </a:lnTo>
                <a:lnTo>
                  <a:pt x="12640" y="125412"/>
                </a:lnTo>
                <a:lnTo>
                  <a:pt x="14774" y="126471"/>
                </a:lnTo>
                <a:lnTo>
                  <a:pt x="16990" y="127176"/>
                </a:lnTo>
                <a:lnTo>
                  <a:pt x="19260" y="127647"/>
                </a:lnTo>
                <a:lnTo>
                  <a:pt x="21568" y="127961"/>
                </a:lnTo>
                <a:lnTo>
                  <a:pt x="23900" y="128170"/>
                </a:lnTo>
                <a:lnTo>
                  <a:pt x="49936" y="132257"/>
                </a:lnTo>
                <a:lnTo>
                  <a:pt x="57893" y="132621"/>
                </a:lnTo>
                <a:lnTo>
                  <a:pt x="63992" y="132070"/>
                </a:lnTo>
                <a:lnTo>
                  <a:pt x="68851" y="130909"/>
                </a:lnTo>
                <a:lnTo>
                  <a:pt x="72885" y="130136"/>
                </a:lnTo>
                <a:lnTo>
                  <a:pt x="76368" y="129620"/>
                </a:lnTo>
                <a:lnTo>
                  <a:pt x="79483" y="129276"/>
                </a:lnTo>
                <a:lnTo>
                  <a:pt x="83147" y="129046"/>
                </a:lnTo>
                <a:lnTo>
                  <a:pt x="91454" y="128792"/>
                </a:lnTo>
                <a:lnTo>
                  <a:pt x="104810" y="128628"/>
                </a:lnTo>
                <a:lnTo>
                  <a:pt x="112987" y="128606"/>
                </a:lnTo>
                <a:lnTo>
                  <a:pt x="116596" y="127806"/>
                </a:lnTo>
                <a:lnTo>
                  <a:pt x="119796" y="126479"/>
                </a:lnTo>
                <a:lnTo>
                  <a:pt x="122723" y="124801"/>
                </a:lnTo>
                <a:lnTo>
                  <a:pt x="125468" y="123682"/>
                </a:lnTo>
                <a:lnTo>
                  <a:pt x="128092" y="122936"/>
                </a:lnTo>
                <a:lnTo>
                  <a:pt x="130635" y="122439"/>
                </a:lnTo>
                <a:lnTo>
                  <a:pt x="133124" y="122107"/>
                </a:lnTo>
                <a:lnTo>
                  <a:pt x="135577" y="121886"/>
                </a:lnTo>
                <a:lnTo>
                  <a:pt x="142864" y="12144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InkAnnotation105"/>
          <p:cNvSpPr/>
          <p:nvPr/>
        </p:nvSpPr>
        <p:spPr>
          <a:xfrm>
            <a:off x="6050756" y="4279106"/>
            <a:ext cx="100014" cy="14288"/>
          </a:xfrm>
          <a:custGeom>
            <a:avLst/>
            <a:gdLst/>
            <a:ahLst/>
            <a:cxnLst/>
            <a:rect l="0" t="0" r="0" b="0"/>
            <a:pathLst>
              <a:path w="100014" h="14288">
                <a:moveTo>
                  <a:pt x="0" y="14287"/>
                </a:moveTo>
                <a:lnTo>
                  <a:pt x="6151" y="8136"/>
                </a:lnTo>
                <a:lnTo>
                  <a:pt x="7275" y="7805"/>
                </a:lnTo>
                <a:lnTo>
                  <a:pt x="8819" y="7585"/>
                </a:lnTo>
                <a:lnTo>
                  <a:pt x="13207" y="7231"/>
                </a:lnTo>
                <a:lnTo>
                  <a:pt x="15925" y="7183"/>
                </a:lnTo>
                <a:lnTo>
                  <a:pt x="27929" y="7152"/>
                </a:lnTo>
                <a:lnTo>
                  <a:pt x="31319" y="6355"/>
                </a:lnTo>
                <a:lnTo>
                  <a:pt x="34373" y="5031"/>
                </a:lnTo>
                <a:lnTo>
                  <a:pt x="37203" y="3354"/>
                </a:lnTo>
                <a:lnTo>
                  <a:pt x="40677" y="2236"/>
                </a:lnTo>
                <a:lnTo>
                  <a:pt x="44581" y="1490"/>
                </a:lnTo>
                <a:lnTo>
                  <a:pt x="48770" y="993"/>
                </a:lnTo>
                <a:lnTo>
                  <a:pt x="52357" y="663"/>
                </a:lnTo>
                <a:lnTo>
                  <a:pt x="55542" y="442"/>
                </a:lnTo>
                <a:lnTo>
                  <a:pt x="58459" y="295"/>
                </a:lnTo>
                <a:lnTo>
                  <a:pt x="63817" y="131"/>
                </a:lnTo>
                <a:lnTo>
                  <a:pt x="76137" y="17"/>
                </a:lnTo>
                <a:lnTo>
                  <a:pt x="10001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InkAnnotation106"/>
          <p:cNvSpPr/>
          <p:nvPr/>
        </p:nvSpPr>
        <p:spPr>
          <a:xfrm>
            <a:off x="6079331" y="4307681"/>
            <a:ext cx="121445" cy="14288"/>
          </a:xfrm>
          <a:custGeom>
            <a:avLst/>
            <a:gdLst/>
            <a:ahLst/>
            <a:cxnLst/>
            <a:rect l="0" t="0" r="0" b="0"/>
            <a:pathLst>
              <a:path w="121445" h="14288">
                <a:moveTo>
                  <a:pt x="0" y="14287"/>
                </a:moveTo>
                <a:lnTo>
                  <a:pt x="20118" y="14287"/>
                </a:lnTo>
                <a:lnTo>
                  <a:pt x="22143" y="13494"/>
                </a:lnTo>
                <a:lnTo>
                  <a:pt x="25081" y="12171"/>
                </a:lnTo>
                <a:lnTo>
                  <a:pt x="28627" y="10495"/>
                </a:lnTo>
                <a:lnTo>
                  <a:pt x="31785" y="9378"/>
                </a:lnTo>
                <a:lnTo>
                  <a:pt x="34684" y="8633"/>
                </a:lnTo>
                <a:lnTo>
                  <a:pt x="37410" y="8136"/>
                </a:lnTo>
                <a:lnTo>
                  <a:pt x="40815" y="7805"/>
                </a:lnTo>
                <a:lnTo>
                  <a:pt x="44672" y="7585"/>
                </a:lnTo>
                <a:lnTo>
                  <a:pt x="52398" y="7340"/>
                </a:lnTo>
                <a:lnTo>
                  <a:pt x="63825" y="7183"/>
                </a:lnTo>
                <a:lnTo>
                  <a:pt x="80935" y="7146"/>
                </a:lnTo>
                <a:lnTo>
                  <a:pt x="84119" y="6351"/>
                </a:lnTo>
                <a:lnTo>
                  <a:pt x="87830" y="5028"/>
                </a:lnTo>
                <a:lnTo>
                  <a:pt x="91891" y="3352"/>
                </a:lnTo>
                <a:lnTo>
                  <a:pt x="95392" y="2234"/>
                </a:lnTo>
                <a:lnTo>
                  <a:pt x="98520" y="1490"/>
                </a:lnTo>
                <a:lnTo>
                  <a:pt x="101399" y="993"/>
                </a:lnTo>
                <a:lnTo>
                  <a:pt x="104111" y="663"/>
                </a:lnTo>
                <a:lnTo>
                  <a:pt x="106715" y="442"/>
                </a:lnTo>
                <a:lnTo>
                  <a:pt x="109242" y="294"/>
                </a:lnTo>
                <a:lnTo>
                  <a:pt x="114169" y="131"/>
                </a:lnTo>
                <a:lnTo>
                  <a:pt x="121444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InkAnnotation107"/>
          <p:cNvSpPr/>
          <p:nvPr/>
        </p:nvSpPr>
        <p:spPr>
          <a:xfrm>
            <a:off x="6293646" y="4179495"/>
            <a:ext cx="150017" cy="185337"/>
          </a:xfrm>
          <a:custGeom>
            <a:avLst/>
            <a:gdLst/>
            <a:ahLst/>
            <a:cxnLst/>
            <a:rect l="0" t="0" r="0" b="0"/>
            <a:pathLst>
              <a:path w="150017" h="185337">
                <a:moveTo>
                  <a:pt x="21429" y="63892"/>
                </a:moveTo>
                <a:lnTo>
                  <a:pt x="21429" y="46831"/>
                </a:lnTo>
                <a:lnTo>
                  <a:pt x="22223" y="45375"/>
                </a:lnTo>
                <a:lnTo>
                  <a:pt x="23545" y="44403"/>
                </a:lnTo>
                <a:lnTo>
                  <a:pt x="25221" y="43756"/>
                </a:lnTo>
                <a:lnTo>
                  <a:pt x="29200" y="38803"/>
                </a:lnTo>
                <a:lnTo>
                  <a:pt x="31372" y="35260"/>
                </a:lnTo>
                <a:lnTo>
                  <a:pt x="33614" y="31310"/>
                </a:lnTo>
                <a:lnTo>
                  <a:pt x="38222" y="22689"/>
                </a:lnTo>
                <a:lnTo>
                  <a:pt x="40561" y="19754"/>
                </a:lnTo>
                <a:lnTo>
                  <a:pt x="42915" y="17798"/>
                </a:lnTo>
                <a:lnTo>
                  <a:pt x="45279" y="16495"/>
                </a:lnTo>
                <a:lnTo>
                  <a:pt x="47647" y="14831"/>
                </a:lnTo>
                <a:lnTo>
                  <a:pt x="50020" y="12928"/>
                </a:lnTo>
                <a:lnTo>
                  <a:pt x="52396" y="10867"/>
                </a:lnTo>
                <a:lnTo>
                  <a:pt x="54773" y="8698"/>
                </a:lnTo>
                <a:lnTo>
                  <a:pt x="59532" y="4172"/>
                </a:lnTo>
                <a:lnTo>
                  <a:pt x="62706" y="2647"/>
                </a:lnTo>
                <a:lnTo>
                  <a:pt x="66409" y="1631"/>
                </a:lnTo>
                <a:lnTo>
                  <a:pt x="70465" y="954"/>
                </a:lnTo>
                <a:lnTo>
                  <a:pt x="75552" y="502"/>
                </a:lnTo>
                <a:lnTo>
                  <a:pt x="81323" y="201"/>
                </a:lnTo>
                <a:lnTo>
                  <a:pt x="87552" y="0"/>
                </a:lnTo>
                <a:lnTo>
                  <a:pt x="92499" y="660"/>
                </a:lnTo>
                <a:lnTo>
                  <a:pt x="96589" y="1893"/>
                </a:lnTo>
                <a:lnTo>
                  <a:pt x="100111" y="3510"/>
                </a:lnTo>
                <a:lnTo>
                  <a:pt x="102459" y="5381"/>
                </a:lnTo>
                <a:lnTo>
                  <a:pt x="104024" y="7423"/>
                </a:lnTo>
                <a:lnTo>
                  <a:pt x="105067" y="9577"/>
                </a:lnTo>
                <a:lnTo>
                  <a:pt x="106556" y="11013"/>
                </a:lnTo>
                <a:lnTo>
                  <a:pt x="108343" y="11971"/>
                </a:lnTo>
                <a:lnTo>
                  <a:pt x="110328" y="12609"/>
                </a:lnTo>
                <a:lnTo>
                  <a:pt x="111651" y="14623"/>
                </a:lnTo>
                <a:lnTo>
                  <a:pt x="112533" y="17552"/>
                </a:lnTo>
                <a:lnTo>
                  <a:pt x="113121" y="21092"/>
                </a:lnTo>
                <a:lnTo>
                  <a:pt x="114307" y="24247"/>
                </a:lnTo>
                <a:lnTo>
                  <a:pt x="117742" y="29868"/>
                </a:lnTo>
                <a:lnTo>
                  <a:pt x="119797" y="35012"/>
                </a:lnTo>
                <a:lnTo>
                  <a:pt x="120345" y="37495"/>
                </a:lnTo>
                <a:lnTo>
                  <a:pt x="119916" y="40738"/>
                </a:lnTo>
                <a:lnTo>
                  <a:pt x="118837" y="44487"/>
                </a:lnTo>
                <a:lnTo>
                  <a:pt x="117325" y="48574"/>
                </a:lnTo>
                <a:lnTo>
                  <a:pt x="116315" y="52093"/>
                </a:lnTo>
                <a:lnTo>
                  <a:pt x="115643" y="55232"/>
                </a:lnTo>
                <a:lnTo>
                  <a:pt x="115194" y="58119"/>
                </a:lnTo>
                <a:lnTo>
                  <a:pt x="114102" y="61631"/>
                </a:lnTo>
                <a:lnTo>
                  <a:pt x="112579" y="65559"/>
                </a:lnTo>
                <a:lnTo>
                  <a:pt x="110771" y="69766"/>
                </a:lnTo>
                <a:lnTo>
                  <a:pt x="109565" y="73365"/>
                </a:lnTo>
                <a:lnTo>
                  <a:pt x="108762" y="76557"/>
                </a:lnTo>
                <a:lnTo>
                  <a:pt x="108226" y="79479"/>
                </a:lnTo>
                <a:lnTo>
                  <a:pt x="107075" y="83014"/>
                </a:lnTo>
                <a:lnTo>
                  <a:pt x="105513" y="86960"/>
                </a:lnTo>
                <a:lnTo>
                  <a:pt x="103679" y="91176"/>
                </a:lnTo>
                <a:lnTo>
                  <a:pt x="102456" y="94782"/>
                </a:lnTo>
                <a:lnTo>
                  <a:pt x="101640" y="97979"/>
                </a:lnTo>
                <a:lnTo>
                  <a:pt x="101098" y="100904"/>
                </a:lnTo>
                <a:lnTo>
                  <a:pt x="98377" y="106271"/>
                </a:lnTo>
                <a:lnTo>
                  <a:pt x="96541" y="108814"/>
                </a:lnTo>
                <a:lnTo>
                  <a:pt x="94522" y="112096"/>
                </a:lnTo>
                <a:lnTo>
                  <a:pt x="92383" y="115872"/>
                </a:lnTo>
                <a:lnTo>
                  <a:pt x="90163" y="119977"/>
                </a:lnTo>
                <a:lnTo>
                  <a:pt x="87888" y="123507"/>
                </a:lnTo>
                <a:lnTo>
                  <a:pt x="85580" y="126654"/>
                </a:lnTo>
                <a:lnTo>
                  <a:pt x="83246" y="129546"/>
                </a:lnTo>
                <a:lnTo>
                  <a:pt x="80103" y="132267"/>
                </a:lnTo>
                <a:lnTo>
                  <a:pt x="76419" y="134876"/>
                </a:lnTo>
                <a:lnTo>
                  <a:pt x="72377" y="137408"/>
                </a:lnTo>
                <a:lnTo>
                  <a:pt x="68888" y="139890"/>
                </a:lnTo>
                <a:lnTo>
                  <a:pt x="65768" y="142339"/>
                </a:lnTo>
                <a:lnTo>
                  <a:pt x="62895" y="144765"/>
                </a:lnTo>
                <a:lnTo>
                  <a:pt x="60185" y="147176"/>
                </a:lnTo>
                <a:lnTo>
                  <a:pt x="55058" y="151972"/>
                </a:lnTo>
                <a:lnTo>
                  <a:pt x="47709" y="159135"/>
                </a:lnTo>
                <a:lnTo>
                  <a:pt x="45299" y="160724"/>
                </a:lnTo>
                <a:lnTo>
                  <a:pt x="42899" y="161785"/>
                </a:lnTo>
                <a:lnTo>
                  <a:pt x="40504" y="162491"/>
                </a:lnTo>
                <a:lnTo>
                  <a:pt x="38115" y="163756"/>
                </a:lnTo>
                <a:lnTo>
                  <a:pt x="35728" y="165393"/>
                </a:lnTo>
                <a:lnTo>
                  <a:pt x="33342" y="167279"/>
                </a:lnTo>
                <a:lnTo>
                  <a:pt x="30959" y="168535"/>
                </a:lnTo>
                <a:lnTo>
                  <a:pt x="28576" y="169373"/>
                </a:lnTo>
                <a:lnTo>
                  <a:pt x="26194" y="169931"/>
                </a:lnTo>
                <a:lnTo>
                  <a:pt x="23811" y="170304"/>
                </a:lnTo>
                <a:lnTo>
                  <a:pt x="21430" y="170552"/>
                </a:lnTo>
                <a:lnTo>
                  <a:pt x="15696" y="170951"/>
                </a:lnTo>
                <a:lnTo>
                  <a:pt x="12795" y="171005"/>
                </a:lnTo>
                <a:lnTo>
                  <a:pt x="1089" y="171047"/>
                </a:lnTo>
                <a:lnTo>
                  <a:pt x="725" y="170254"/>
                </a:lnTo>
                <a:lnTo>
                  <a:pt x="62" y="164566"/>
                </a:lnTo>
                <a:lnTo>
                  <a:pt x="0" y="160138"/>
                </a:lnTo>
                <a:lnTo>
                  <a:pt x="793" y="159013"/>
                </a:lnTo>
                <a:lnTo>
                  <a:pt x="2115" y="158262"/>
                </a:lnTo>
                <a:lnTo>
                  <a:pt x="3790" y="157761"/>
                </a:lnTo>
                <a:lnTo>
                  <a:pt x="7768" y="155089"/>
                </a:lnTo>
                <a:lnTo>
                  <a:pt x="9941" y="153265"/>
                </a:lnTo>
                <a:lnTo>
                  <a:pt x="12183" y="152049"/>
                </a:lnTo>
                <a:lnTo>
                  <a:pt x="16790" y="150698"/>
                </a:lnTo>
                <a:lnTo>
                  <a:pt x="19130" y="149544"/>
                </a:lnTo>
                <a:lnTo>
                  <a:pt x="21484" y="147981"/>
                </a:lnTo>
                <a:lnTo>
                  <a:pt x="23847" y="146145"/>
                </a:lnTo>
                <a:lnTo>
                  <a:pt x="26216" y="144127"/>
                </a:lnTo>
                <a:lnTo>
                  <a:pt x="28589" y="141989"/>
                </a:lnTo>
                <a:lnTo>
                  <a:pt x="30964" y="139769"/>
                </a:lnTo>
                <a:lnTo>
                  <a:pt x="33342" y="138289"/>
                </a:lnTo>
                <a:lnTo>
                  <a:pt x="35721" y="137303"/>
                </a:lnTo>
                <a:lnTo>
                  <a:pt x="38101" y="136645"/>
                </a:lnTo>
                <a:lnTo>
                  <a:pt x="41275" y="135413"/>
                </a:lnTo>
                <a:lnTo>
                  <a:pt x="44978" y="133797"/>
                </a:lnTo>
                <a:lnTo>
                  <a:pt x="49034" y="131927"/>
                </a:lnTo>
                <a:lnTo>
                  <a:pt x="52532" y="130680"/>
                </a:lnTo>
                <a:lnTo>
                  <a:pt x="55659" y="129849"/>
                </a:lnTo>
                <a:lnTo>
                  <a:pt x="58536" y="129294"/>
                </a:lnTo>
                <a:lnTo>
                  <a:pt x="61248" y="128925"/>
                </a:lnTo>
                <a:lnTo>
                  <a:pt x="63850" y="128679"/>
                </a:lnTo>
                <a:lnTo>
                  <a:pt x="66379" y="128514"/>
                </a:lnTo>
                <a:lnTo>
                  <a:pt x="73421" y="128332"/>
                </a:lnTo>
                <a:lnTo>
                  <a:pt x="94946" y="128195"/>
                </a:lnTo>
                <a:lnTo>
                  <a:pt x="97427" y="128986"/>
                </a:lnTo>
                <a:lnTo>
                  <a:pt x="99876" y="130307"/>
                </a:lnTo>
                <a:lnTo>
                  <a:pt x="102301" y="131981"/>
                </a:lnTo>
                <a:lnTo>
                  <a:pt x="104713" y="133891"/>
                </a:lnTo>
                <a:lnTo>
                  <a:pt x="107114" y="135958"/>
                </a:lnTo>
                <a:lnTo>
                  <a:pt x="109508" y="138130"/>
                </a:lnTo>
                <a:lnTo>
                  <a:pt x="114286" y="142659"/>
                </a:lnTo>
                <a:lnTo>
                  <a:pt x="137218" y="165396"/>
                </a:lnTo>
                <a:lnTo>
                  <a:pt x="150016" y="18533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5317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Factoring when a=1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a=1, the following is true:</a:t>
            </a:r>
          </a:p>
          <a:p>
            <a:pPr marL="114300" indent="0">
              <a:buNone/>
            </a:pPr>
            <a:r>
              <a:rPr lang="en-US" dirty="0"/>
              <a:t>	</a:t>
            </a:r>
            <a:r>
              <a:rPr lang="en-US" dirty="0" smtClean="0"/>
              <a:t>(</a:t>
            </a:r>
            <a:r>
              <a:rPr lang="en-US" dirty="0" err="1" smtClean="0"/>
              <a:t>x+m</a:t>
            </a:r>
            <a:r>
              <a:rPr lang="en-US" dirty="0" smtClean="0"/>
              <a:t>)(</a:t>
            </a:r>
            <a:r>
              <a:rPr lang="en-US" dirty="0" err="1" smtClean="0"/>
              <a:t>x+n</a:t>
            </a:r>
            <a:r>
              <a:rPr lang="en-US" dirty="0" smtClean="0"/>
              <a:t>) = x</a:t>
            </a:r>
            <a:r>
              <a:rPr lang="en-US" baseline="30000" dirty="0" smtClean="0"/>
              <a:t>2</a:t>
            </a:r>
            <a:r>
              <a:rPr lang="en-US" dirty="0" smtClean="0"/>
              <a:t>+(</a:t>
            </a:r>
            <a:r>
              <a:rPr lang="en-US" dirty="0" err="1" smtClean="0"/>
              <a:t>n+m</a:t>
            </a:r>
            <a:r>
              <a:rPr lang="en-US" dirty="0" smtClean="0"/>
              <a:t>)x+(</a:t>
            </a:r>
            <a:r>
              <a:rPr lang="en-US" dirty="0" err="1" smtClean="0"/>
              <a:t>mn</a:t>
            </a:r>
            <a:r>
              <a:rPr lang="en-US" dirty="0" smtClean="0"/>
              <a:t>)</a:t>
            </a:r>
          </a:p>
          <a:p>
            <a:r>
              <a:rPr lang="en-US" dirty="0" smtClean="0"/>
              <a:t>You are looking for two numbers, m and n, that add to equal b and multiply to equal c.</a:t>
            </a:r>
          </a:p>
          <a:p>
            <a:pPr marL="114300" indent="0">
              <a:buNone/>
            </a:pPr>
            <a:r>
              <a:rPr lang="en-US" dirty="0" smtClean="0"/>
              <a:t>	y= x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r>
              <a:rPr lang="en-US" dirty="0"/>
              <a:t>+ 10x + </a:t>
            </a:r>
            <a:r>
              <a:rPr lang="en-US" dirty="0" smtClean="0"/>
              <a:t>16</a:t>
            </a:r>
            <a:endParaRPr lang="en-US" dirty="0"/>
          </a:p>
        </p:txBody>
      </p:sp>
      <p:grpSp>
        <p:nvGrpSpPr>
          <p:cNvPr id="57" name="Group 56"/>
          <p:cNvGrpSpPr/>
          <p:nvPr/>
        </p:nvGrpSpPr>
        <p:grpSpPr>
          <a:xfrm>
            <a:off x="3036093" y="3436143"/>
            <a:ext cx="4221958" cy="1493045"/>
            <a:chOff x="3036093" y="3436143"/>
            <a:chExt cx="4221958" cy="1493045"/>
          </a:xfrm>
        </p:grpSpPr>
        <p:sp>
          <p:nvSpPr>
            <p:cNvPr id="4" name="SMARTInkAnnotation0"/>
            <p:cNvSpPr/>
            <p:nvPr/>
          </p:nvSpPr>
          <p:spPr>
            <a:xfrm>
              <a:off x="3036093" y="4279106"/>
              <a:ext cx="250033" cy="14287"/>
            </a:xfrm>
            <a:custGeom>
              <a:avLst/>
              <a:gdLst/>
              <a:ahLst/>
              <a:cxnLst/>
              <a:rect l="0" t="0" r="0" b="0"/>
              <a:pathLst>
                <a:path w="250033" h="14287">
                  <a:moveTo>
                    <a:pt x="0" y="7144"/>
                  </a:moveTo>
                  <a:lnTo>
                    <a:pt x="13208" y="7144"/>
                  </a:lnTo>
                  <a:lnTo>
                    <a:pt x="22274" y="9260"/>
                  </a:lnTo>
                  <a:lnTo>
                    <a:pt x="29137" y="10936"/>
                  </a:lnTo>
                  <a:lnTo>
                    <a:pt x="34506" y="12053"/>
                  </a:lnTo>
                  <a:lnTo>
                    <a:pt x="38879" y="12798"/>
                  </a:lnTo>
                  <a:lnTo>
                    <a:pt x="42589" y="13294"/>
                  </a:lnTo>
                  <a:lnTo>
                    <a:pt x="46649" y="13626"/>
                  </a:lnTo>
                  <a:lnTo>
                    <a:pt x="50943" y="13846"/>
                  </a:lnTo>
                  <a:lnTo>
                    <a:pt x="62455" y="14157"/>
                  </a:lnTo>
                  <a:lnTo>
                    <a:pt x="88075" y="14285"/>
                  </a:lnTo>
                  <a:lnTo>
                    <a:pt x="95241" y="14286"/>
                  </a:lnTo>
                  <a:lnTo>
                    <a:pt x="97625" y="13493"/>
                  </a:lnTo>
                  <a:lnTo>
                    <a:pt x="100009" y="12171"/>
                  </a:lnTo>
                  <a:lnTo>
                    <a:pt x="102391" y="10495"/>
                  </a:lnTo>
                  <a:lnTo>
                    <a:pt x="105567" y="9378"/>
                  </a:lnTo>
                  <a:lnTo>
                    <a:pt x="109272" y="8633"/>
                  </a:lnTo>
                  <a:lnTo>
                    <a:pt x="113329" y="8136"/>
                  </a:lnTo>
                  <a:lnTo>
                    <a:pt x="116828" y="7805"/>
                  </a:lnTo>
                  <a:lnTo>
                    <a:pt x="122832" y="7438"/>
                  </a:lnTo>
                  <a:lnTo>
                    <a:pt x="130263" y="7274"/>
                  </a:lnTo>
                  <a:lnTo>
                    <a:pt x="211607" y="7144"/>
                  </a:lnTo>
                  <a:lnTo>
                    <a:pt x="213303" y="6350"/>
                  </a:lnTo>
                  <a:lnTo>
                    <a:pt x="215227" y="5027"/>
                  </a:lnTo>
                  <a:lnTo>
                    <a:pt x="217303" y="3351"/>
                  </a:lnTo>
                  <a:lnTo>
                    <a:pt x="219482" y="2234"/>
                  </a:lnTo>
                  <a:lnTo>
                    <a:pt x="221727" y="1490"/>
                  </a:lnTo>
                  <a:lnTo>
                    <a:pt x="224019" y="993"/>
                  </a:lnTo>
                  <a:lnTo>
                    <a:pt x="226340" y="662"/>
                  </a:lnTo>
                  <a:lnTo>
                    <a:pt x="231035" y="294"/>
                  </a:lnTo>
                  <a:lnTo>
                    <a:pt x="238141" y="87"/>
                  </a:lnTo>
                  <a:lnTo>
                    <a:pt x="250032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1"/>
            <p:cNvSpPr/>
            <p:nvPr/>
          </p:nvSpPr>
          <p:spPr>
            <a:xfrm>
              <a:off x="3629025" y="4264818"/>
              <a:ext cx="264319" cy="7145"/>
            </a:xfrm>
            <a:custGeom>
              <a:avLst/>
              <a:gdLst/>
              <a:ahLst/>
              <a:cxnLst/>
              <a:rect l="0" t="0" r="0" b="0"/>
              <a:pathLst>
                <a:path w="264319" h="7145">
                  <a:moveTo>
                    <a:pt x="0" y="7144"/>
                  </a:moveTo>
                  <a:lnTo>
                    <a:pt x="23642" y="7144"/>
                  </a:lnTo>
                  <a:lnTo>
                    <a:pt x="26874" y="6351"/>
                  </a:lnTo>
                  <a:lnTo>
                    <a:pt x="30616" y="5028"/>
                  </a:lnTo>
                  <a:lnTo>
                    <a:pt x="34698" y="3352"/>
                  </a:lnTo>
                  <a:lnTo>
                    <a:pt x="38213" y="2235"/>
                  </a:lnTo>
                  <a:lnTo>
                    <a:pt x="41350" y="1490"/>
                  </a:lnTo>
                  <a:lnTo>
                    <a:pt x="44236" y="993"/>
                  </a:lnTo>
                  <a:lnTo>
                    <a:pt x="47746" y="662"/>
                  </a:lnTo>
                  <a:lnTo>
                    <a:pt x="51674" y="442"/>
                  </a:lnTo>
                  <a:lnTo>
                    <a:pt x="59479" y="197"/>
                  </a:lnTo>
                  <a:lnTo>
                    <a:pt x="69129" y="59"/>
                  </a:lnTo>
                  <a:lnTo>
                    <a:pt x="198631" y="0"/>
                  </a:lnTo>
                  <a:lnTo>
                    <a:pt x="203064" y="794"/>
                  </a:lnTo>
                  <a:lnTo>
                    <a:pt x="207607" y="2117"/>
                  </a:lnTo>
                  <a:lnTo>
                    <a:pt x="212224" y="3793"/>
                  </a:lnTo>
                  <a:lnTo>
                    <a:pt x="216095" y="4910"/>
                  </a:lnTo>
                  <a:lnTo>
                    <a:pt x="219469" y="5655"/>
                  </a:lnTo>
                  <a:lnTo>
                    <a:pt x="222513" y="6151"/>
                  </a:lnTo>
                  <a:lnTo>
                    <a:pt x="226129" y="6482"/>
                  </a:lnTo>
                  <a:lnTo>
                    <a:pt x="230128" y="6703"/>
                  </a:lnTo>
                  <a:lnTo>
                    <a:pt x="238010" y="6948"/>
                  </a:lnTo>
                  <a:lnTo>
                    <a:pt x="249665" y="7127"/>
                  </a:lnTo>
                  <a:lnTo>
                    <a:pt x="264318" y="71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2"/>
            <p:cNvSpPr/>
            <p:nvPr/>
          </p:nvSpPr>
          <p:spPr>
            <a:xfrm>
              <a:off x="4564856" y="3471862"/>
              <a:ext cx="178263" cy="221429"/>
            </a:xfrm>
            <a:custGeom>
              <a:avLst/>
              <a:gdLst/>
              <a:ahLst/>
              <a:cxnLst/>
              <a:rect l="0" t="0" r="0" b="0"/>
              <a:pathLst>
                <a:path w="178263" h="221429">
                  <a:moveTo>
                    <a:pt x="0" y="0"/>
                  </a:moveTo>
                  <a:lnTo>
                    <a:pt x="0" y="10642"/>
                  </a:lnTo>
                  <a:lnTo>
                    <a:pt x="794" y="11857"/>
                  </a:lnTo>
                  <a:lnTo>
                    <a:pt x="2117" y="12667"/>
                  </a:lnTo>
                  <a:lnTo>
                    <a:pt x="3793" y="13208"/>
                  </a:lnTo>
                  <a:lnTo>
                    <a:pt x="4909" y="14362"/>
                  </a:lnTo>
                  <a:lnTo>
                    <a:pt x="5654" y="15924"/>
                  </a:lnTo>
                  <a:lnTo>
                    <a:pt x="6482" y="19777"/>
                  </a:lnTo>
                  <a:lnTo>
                    <a:pt x="6849" y="24136"/>
                  </a:lnTo>
                  <a:lnTo>
                    <a:pt x="9129" y="30835"/>
                  </a:lnTo>
                  <a:lnTo>
                    <a:pt x="10849" y="34844"/>
                  </a:lnTo>
                  <a:lnTo>
                    <a:pt x="12759" y="41416"/>
                  </a:lnTo>
                  <a:lnTo>
                    <a:pt x="13608" y="47776"/>
                  </a:lnTo>
                  <a:lnTo>
                    <a:pt x="13835" y="51694"/>
                  </a:lnTo>
                  <a:lnTo>
                    <a:pt x="14087" y="60282"/>
                  </a:lnTo>
                  <a:lnTo>
                    <a:pt x="14198" y="69390"/>
                  </a:lnTo>
                  <a:lnTo>
                    <a:pt x="15022" y="74041"/>
                  </a:lnTo>
                  <a:lnTo>
                    <a:pt x="16364" y="78730"/>
                  </a:lnTo>
                  <a:lnTo>
                    <a:pt x="18053" y="83443"/>
                  </a:lnTo>
                  <a:lnTo>
                    <a:pt x="19180" y="87378"/>
                  </a:lnTo>
                  <a:lnTo>
                    <a:pt x="20431" y="93868"/>
                  </a:lnTo>
                  <a:lnTo>
                    <a:pt x="21557" y="97504"/>
                  </a:lnTo>
                  <a:lnTo>
                    <a:pt x="23103" y="101515"/>
                  </a:lnTo>
                  <a:lnTo>
                    <a:pt x="24927" y="105777"/>
                  </a:lnTo>
                  <a:lnTo>
                    <a:pt x="26143" y="110205"/>
                  </a:lnTo>
                  <a:lnTo>
                    <a:pt x="26954" y="114745"/>
                  </a:lnTo>
                  <a:lnTo>
                    <a:pt x="27494" y="119360"/>
                  </a:lnTo>
                  <a:lnTo>
                    <a:pt x="27855" y="124023"/>
                  </a:lnTo>
                  <a:lnTo>
                    <a:pt x="28095" y="128720"/>
                  </a:lnTo>
                  <a:lnTo>
                    <a:pt x="28362" y="138171"/>
                  </a:lnTo>
                  <a:lnTo>
                    <a:pt x="28481" y="147664"/>
                  </a:lnTo>
                  <a:lnTo>
                    <a:pt x="29306" y="152418"/>
                  </a:lnTo>
                  <a:lnTo>
                    <a:pt x="30650" y="157174"/>
                  </a:lnTo>
                  <a:lnTo>
                    <a:pt x="32340" y="161933"/>
                  </a:lnTo>
                  <a:lnTo>
                    <a:pt x="33466" y="165899"/>
                  </a:lnTo>
                  <a:lnTo>
                    <a:pt x="34717" y="172423"/>
                  </a:lnTo>
                  <a:lnTo>
                    <a:pt x="35274" y="177968"/>
                  </a:lnTo>
                  <a:lnTo>
                    <a:pt x="35521" y="183078"/>
                  </a:lnTo>
                  <a:lnTo>
                    <a:pt x="35631" y="187995"/>
                  </a:lnTo>
                  <a:lnTo>
                    <a:pt x="35711" y="204755"/>
                  </a:lnTo>
                  <a:lnTo>
                    <a:pt x="35713" y="204765"/>
                  </a:lnTo>
                  <a:lnTo>
                    <a:pt x="35718" y="200806"/>
                  </a:lnTo>
                  <a:lnTo>
                    <a:pt x="30809" y="194476"/>
                  </a:lnTo>
                  <a:lnTo>
                    <a:pt x="29568" y="190151"/>
                  </a:lnTo>
                  <a:lnTo>
                    <a:pt x="28869" y="183253"/>
                  </a:lnTo>
                  <a:lnTo>
                    <a:pt x="28706" y="176431"/>
                  </a:lnTo>
                  <a:lnTo>
                    <a:pt x="28583" y="151281"/>
                  </a:lnTo>
                  <a:lnTo>
                    <a:pt x="29374" y="147685"/>
                  </a:lnTo>
                  <a:lnTo>
                    <a:pt x="32369" y="141574"/>
                  </a:lnTo>
                  <a:lnTo>
                    <a:pt x="36347" y="134095"/>
                  </a:lnTo>
                  <a:lnTo>
                    <a:pt x="38519" y="129878"/>
                  </a:lnTo>
                  <a:lnTo>
                    <a:pt x="40932" y="123076"/>
                  </a:lnTo>
                  <a:lnTo>
                    <a:pt x="42799" y="116613"/>
                  </a:lnTo>
                  <a:lnTo>
                    <a:pt x="44407" y="112667"/>
                  </a:lnTo>
                  <a:lnTo>
                    <a:pt x="46274" y="108449"/>
                  </a:lnTo>
                  <a:lnTo>
                    <a:pt x="50464" y="101645"/>
                  </a:lnTo>
                  <a:lnTo>
                    <a:pt x="52692" y="98720"/>
                  </a:lnTo>
                  <a:lnTo>
                    <a:pt x="55766" y="95976"/>
                  </a:lnTo>
                  <a:lnTo>
                    <a:pt x="59402" y="93352"/>
                  </a:lnTo>
                  <a:lnTo>
                    <a:pt x="63414" y="90810"/>
                  </a:lnTo>
                  <a:lnTo>
                    <a:pt x="66882" y="88321"/>
                  </a:lnTo>
                  <a:lnTo>
                    <a:pt x="69989" y="85869"/>
                  </a:lnTo>
                  <a:lnTo>
                    <a:pt x="72853" y="83439"/>
                  </a:lnTo>
                  <a:lnTo>
                    <a:pt x="76349" y="81820"/>
                  </a:lnTo>
                  <a:lnTo>
                    <a:pt x="80269" y="80741"/>
                  </a:lnTo>
                  <a:lnTo>
                    <a:pt x="84469" y="80021"/>
                  </a:lnTo>
                  <a:lnTo>
                    <a:pt x="88062" y="78748"/>
                  </a:lnTo>
                  <a:lnTo>
                    <a:pt x="91252" y="77105"/>
                  </a:lnTo>
                  <a:lnTo>
                    <a:pt x="94172" y="75216"/>
                  </a:lnTo>
                  <a:lnTo>
                    <a:pt x="97706" y="73956"/>
                  </a:lnTo>
                  <a:lnTo>
                    <a:pt x="101650" y="73117"/>
                  </a:lnTo>
                  <a:lnTo>
                    <a:pt x="105867" y="72557"/>
                  </a:lnTo>
                  <a:lnTo>
                    <a:pt x="109472" y="72184"/>
                  </a:lnTo>
                  <a:lnTo>
                    <a:pt x="112669" y="71935"/>
                  </a:lnTo>
                  <a:lnTo>
                    <a:pt x="115593" y="71770"/>
                  </a:lnTo>
                  <a:lnTo>
                    <a:pt x="119132" y="72453"/>
                  </a:lnTo>
                  <a:lnTo>
                    <a:pt x="123078" y="73702"/>
                  </a:lnTo>
                  <a:lnTo>
                    <a:pt x="127295" y="75328"/>
                  </a:lnTo>
                  <a:lnTo>
                    <a:pt x="131695" y="76413"/>
                  </a:lnTo>
                  <a:lnTo>
                    <a:pt x="136215" y="77136"/>
                  </a:lnTo>
                  <a:lnTo>
                    <a:pt x="140817" y="77618"/>
                  </a:lnTo>
                  <a:lnTo>
                    <a:pt x="144677" y="79527"/>
                  </a:lnTo>
                  <a:lnTo>
                    <a:pt x="148046" y="82386"/>
                  </a:lnTo>
                  <a:lnTo>
                    <a:pt x="151085" y="85881"/>
                  </a:lnTo>
                  <a:lnTo>
                    <a:pt x="156578" y="91880"/>
                  </a:lnTo>
                  <a:lnTo>
                    <a:pt x="164134" y="99719"/>
                  </a:lnTo>
                  <a:lnTo>
                    <a:pt x="166573" y="102198"/>
                  </a:lnTo>
                  <a:lnTo>
                    <a:pt x="168198" y="104645"/>
                  </a:lnTo>
                  <a:lnTo>
                    <a:pt x="170005" y="109480"/>
                  </a:lnTo>
                  <a:lnTo>
                    <a:pt x="172924" y="116391"/>
                  </a:lnTo>
                  <a:lnTo>
                    <a:pt x="174815" y="120457"/>
                  </a:lnTo>
                  <a:lnTo>
                    <a:pt x="176915" y="127091"/>
                  </a:lnTo>
                  <a:lnTo>
                    <a:pt x="177847" y="132685"/>
                  </a:lnTo>
                  <a:lnTo>
                    <a:pt x="178262" y="137817"/>
                  </a:lnTo>
                  <a:lnTo>
                    <a:pt x="177579" y="141091"/>
                  </a:lnTo>
                  <a:lnTo>
                    <a:pt x="176329" y="144861"/>
                  </a:lnTo>
                  <a:lnTo>
                    <a:pt x="174703" y="148961"/>
                  </a:lnTo>
                  <a:lnTo>
                    <a:pt x="172896" y="155634"/>
                  </a:lnTo>
                  <a:lnTo>
                    <a:pt x="171299" y="162040"/>
                  </a:lnTo>
                  <a:lnTo>
                    <a:pt x="169761" y="165970"/>
                  </a:lnTo>
                  <a:lnTo>
                    <a:pt x="167943" y="170178"/>
                  </a:lnTo>
                  <a:lnTo>
                    <a:pt x="165143" y="173777"/>
                  </a:lnTo>
                  <a:lnTo>
                    <a:pt x="161690" y="176970"/>
                  </a:lnTo>
                  <a:lnTo>
                    <a:pt x="157799" y="179893"/>
                  </a:lnTo>
                  <a:lnTo>
                    <a:pt x="154412" y="182635"/>
                  </a:lnTo>
                  <a:lnTo>
                    <a:pt x="151360" y="185257"/>
                  </a:lnTo>
                  <a:lnTo>
                    <a:pt x="145853" y="190286"/>
                  </a:lnTo>
                  <a:lnTo>
                    <a:pt x="140759" y="195168"/>
                  </a:lnTo>
                  <a:lnTo>
                    <a:pt x="137496" y="197581"/>
                  </a:lnTo>
                  <a:lnTo>
                    <a:pt x="133733" y="199983"/>
                  </a:lnTo>
                  <a:lnTo>
                    <a:pt x="129636" y="202378"/>
                  </a:lnTo>
                  <a:lnTo>
                    <a:pt x="126112" y="203975"/>
                  </a:lnTo>
                  <a:lnTo>
                    <a:pt x="122969" y="205040"/>
                  </a:lnTo>
                  <a:lnTo>
                    <a:pt x="120079" y="205749"/>
                  </a:lnTo>
                  <a:lnTo>
                    <a:pt x="116565" y="207016"/>
                  </a:lnTo>
                  <a:lnTo>
                    <a:pt x="112635" y="208655"/>
                  </a:lnTo>
                  <a:lnTo>
                    <a:pt x="108428" y="210541"/>
                  </a:lnTo>
                  <a:lnTo>
                    <a:pt x="104035" y="211798"/>
                  </a:lnTo>
                  <a:lnTo>
                    <a:pt x="99519" y="212636"/>
                  </a:lnTo>
                  <a:lnTo>
                    <a:pt x="94921" y="213195"/>
                  </a:lnTo>
                  <a:lnTo>
                    <a:pt x="91062" y="214361"/>
                  </a:lnTo>
                  <a:lnTo>
                    <a:pt x="87696" y="215933"/>
                  </a:lnTo>
                  <a:lnTo>
                    <a:pt x="84657" y="217774"/>
                  </a:lnTo>
                  <a:lnTo>
                    <a:pt x="81044" y="219002"/>
                  </a:lnTo>
                  <a:lnTo>
                    <a:pt x="77049" y="219820"/>
                  </a:lnTo>
                  <a:lnTo>
                    <a:pt x="72797" y="220365"/>
                  </a:lnTo>
                  <a:lnTo>
                    <a:pt x="69169" y="220729"/>
                  </a:lnTo>
                  <a:lnTo>
                    <a:pt x="65956" y="220972"/>
                  </a:lnTo>
                  <a:lnTo>
                    <a:pt x="63021" y="221133"/>
                  </a:lnTo>
                  <a:lnTo>
                    <a:pt x="55526" y="221313"/>
                  </a:lnTo>
                  <a:lnTo>
                    <a:pt x="45364" y="221428"/>
                  </a:lnTo>
                  <a:lnTo>
                    <a:pt x="42943" y="220644"/>
                  </a:lnTo>
                  <a:lnTo>
                    <a:pt x="39741" y="219327"/>
                  </a:lnTo>
                  <a:lnTo>
                    <a:pt x="36019" y="217656"/>
                  </a:lnTo>
                  <a:lnTo>
                    <a:pt x="32743" y="216541"/>
                  </a:lnTo>
                  <a:lnTo>
                    <a:pt x="29767" y="215798"/>
                  </a:lnTo>
                  <a:lnTo>
                    <a:pt x="24342" y="214973"/>
                  </a:lnTo>
                  <a:lnTo>
                    <a:pt x="19286" y="214606"/>
                  </a:lnTo>
                  <a:lnTo>
                    <a:pt x="14481" y="214371"/>
                  </a:lnTo>
                  <a:lnTo>
                    <a:pt x="7144" y="21431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3"/>
            <p:cNvSpPr/>
            <p:nvPr/>
          </p:nvSpPr>
          <p:spPr>
            <a:xfrm>
              <a:off x="4893468" y="3521868"/>
              <a:ext cx="107158" cy="21433"/>
            </a:xfrm>
            <a:custGeom>
              <a:avLst/>
              <a:gdLst/>
              <a:ahLst/>
              <a:cxnLst/>
              <a:rect l="0" t="0" r="0" b="0"/>
              <a:pathLst>
                <a:path w="107158" h="21433">
                  <a:moveTo>
                    <a:pt x="0" y="21432"/>
                  </a:moveTo>
                  <a:lnTo>
                    <a:pt x="0" y="17639"/>
                  </a:lnTo>
                  <a:lnTo>
                    <a:pt x="794" y="16522"/>
                  </a:lnTo>
                  <a:lnTo>
                    <a:pt x="2117" y="15778"/>
                  </a:lnTo>
                  <a:lnTo>
                    <a:pt x="3793" y="15281"/>
                  </a:lnTo>
                  <a:lnTo>
                    <a:pt x="5704" y="14950"/>
                  </a:lnTo>
                  <a:lnTo>
                    <a:pt x="7771" y="14729"/>
                  </a:lnTo>
                  <a:lnTo>
                    <a:pt x="9943" y="14582"/>
                  </a:lnTo>
                  <a:lnTo>
                    <a:pt x="12186" y="14484"/>
                  </a:lnTo>
                  <a:lnTo>
                    <a:pt x="16793" y="14375"/>
                  </a:lnTo>
                  <a:lnTo>
                    <a:pt x="19927" y="13553"/>
                  </a:lnTo>
                  <a:lnTo>
                    <a:pt x="23603" y="12210"/>
                  </a:lnTo>
                  <a:lnTo>
                    <a:pt x="27643" y="10522"/>
                  </a:lnTo>
                  <a:lnTo>
                    <a:pt x="31128" y="9396"/>
                  </a:lnTo>
                  <a:lnTo>
                    <a:pt x="34246" y="8645"/>
                  </a:lnTo>
                  <a:lnTo>
                    <a:pt x="37119" y="8145"/>
                  </a:lnTo>
                  <a:lnTo>
                    <a:pt x="40621" y="7811"/>
                  </a:lnTo>
                  <a:lnTo>
                    <a:pt x="44543" y="7589"/>
                  </a:lnTo>
                  <a:lnTo>
                    <a:pt x="52341" y="7342"/>
                  </a:lnTo>
                  <a:lnTo>
                    <a:pt x="58452" y="7232"/>
                  </a:lnTo>
                  <a:lnTo>
                    <a:pt x="61193" y="6409"/>
                  </a:lnTo>
                  <a:lnTo>
                    <a:pt x="63815" y="5067"/>
                  </a:lnTo>
                  <a:lnTo>
                    <a:pt x="66356" y="3378"/>
                  </a:lnTo>
                  <a:lnTo>
                    <a:pt x="69637" y="2252"/>
                  </a:lnTo>
                  <a:lnTo>
                    <a:pt x="73412" y="1501"/>
                  </a:lnTo>
                  <a:lnTo>
                    <a:pt x="77516" y="1001"/>
                  </a:lnTo>
                  <a:lnTo>
                    <a:pt x="81046" y="667"/>
                  </a:lnTo>
                  <a:lnTo>
                    <a:pt x="84194" y="445"/>
                  </a:lnTo>
                  <a:lnTo>
                    <a:pt x="87086" y="297"/>
                  </a:lnTo>
                  <a:lnTo>
                    <a:pt x="92416" y="132"/>
                  </a:lnTo>
                  <a:lnTo>
                    <a:pt x="101463" y="12"/>
                  </a:lnTo>
                  <a:lnTo>
                    <a:pt x="107157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4"/>
            <p:cNvSpPr/>
            <p:nvPr/>
          </p:nvSpPr>
          <p:spPr>
            <a:xfrm>
              <a:off x="4893468" y="3593306"/>
              <a:ext cx="100014" cy="7145"/>
            </a:xfrm>
            <a:custGeom>
              <a:avLst/>
              <a:gdLst/>
              <a:ahLst/>
              <a:cxnLst/>
              <a:rect l="0" t="0" r="0" b="0"/>
              <a:pathLst>
                <a:path w="100014" h="7145">
                  <a:moveTo>
                    <a:pt x="0" y="7144"/>
                  </a:moveTo>
                  <a:lnTo>
                    <a:pt x="49037" y="7144"/>
                  </a:lnTo>
                  <a:lnTo>
                    <a:pt x="52535" y="6350"/>
                  </a:lnTo>
                  <a:lnTo>
                    <a:pt x="55662" y="5027"/>
                  </a:lnTo>
                  <a:lnTo>
                    <a:pt x="58539" y="3351"/>
                  </a:lnTo>
                  <a:lnTo>
                    <a:pt x="61251" y="2234"/>
                  </a:lnTo>
                  <a:lnTo>
                    <a:pt x="63853" y="1490"/>
                  </a:lnTo>
                  <a:lnTo>
                    <a:pt x="66381" y="993"/>
                  </a:lnTo>
                  <a:lnTo>
                    <a:pt x="70448" y="662"/>
                  </a:lnTo>
                  <a:lnTo>
                    <a:pt x="75541" y="441"/>
                  </a:lnTo>
                  <a:lnTo>
                    <a:pt x="100013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5"/>
            <p:cNvSpPr/>
            <p:nvPr/>
          </p:nvSpPr>
          <p:spPr>
            <a:xfrm>
              <a:off x="5200650" y="3457575"/>
              <a:ext cx="7144" cy="214313"/>
            </a:xfrm>
            <a:custGeom>
              <a:avLst/>
              <a:gdLst/>
              <a:ahLst/>
              <a:cxnLst/>
              <a:rect l="0" t="0" r="0" b="0"/>
              <a:pathLst>
                <a:path w="7144" h="214313">
                  <a:moveTo>
                    <a:pt x="0" y="0"/>
                  </a:moveTo>
                  <a:lnTo>
                    <a:pt x="0" y="6150"/>
                  </a:lnTo>
                  <a:lnTo>
                    <a:pt x="794" y="7275"/>
                  </a:lnTo>
                  <a:lnTo>
                    <a:pt x="2116" y="8819"/>
                  </a:lnTo>
                  <a:lnTo>
                    <a:pt x="3792" y="10641"/>
                  </a:lnTo>
                  <a:lnTo>
                    <a:pt x="4909" y="12651"/>
                  </a:lnTo>
                  <a:lnTo>
                    <a:pt x="5654" y="14783"/>
                  </a:lnTo>
                  <a:lnTo>
                    <a:pt x="6151" y="16999"/>
                  </a:lnTo>
                  <a:lnTo>
                    <a:pt x="6482" y="19270"/>
                  </a:lnTo>
                  <a:lnTo>
                    <a:pt x="6702" y="21578"/>
                  </a:lnTo>
                  <a:lnTo>
                    <a:pt x="6849" y="23910"/>
                  </a:lnTo>
                  <a:lnTo>
                    <a:pt x="7013" y="28618"/>
                  </a:lnTo>
                  <a:lnTo>
                    <a:pt x="7105" y="37848"/>
                  </a:lnTo>
                  <a:lnTo>
                    <a:pt x="7143" y="154781"/>
                  </a:lnTo>
                  <a:lnTo>
                    <a:pt x="6350" y="158750"/>
                  </a:lnTo>
                  <a:lnTo>
                    <a:pt x="5027" y="162189"/>
                  </a:lnTo>
                  <a:lnTo>
                    <a:pt x="3352" y="165276"/>
                  </a:lnTo>
                  <a:lnTo>
                    <a:pt x="2234" y="168921"/>
                  </a:lnTo>
                  <a:lnTo>
                    <a:pt x="1489" y="172939"/>
                  </a:lnTo>
                  <a:lnTo>
                    <a:pt x="992" y="177205"/>
                  </a:lnTo>
                  <a:lnTo>
                    <a:pt x="661" y="180843"/>
                  </a:lnTo>
                  <a:lnTo>
                    <a:pt x="441" y="184062"/>
                  </a:lnTo>
                  <a:lnTo>
                    <a:pt x="294" y="187002"/>
                  </a:lnTo>
                  <a:lnTo>
                    <a:pt x="130" y="192385"/>
                  </a:lnTo>
                  <a:lnTo>
                    <a:pt x="8" y="205728"/>
                  </a:lnTo>
                  <a:lnTo>
                    <a:pt x="0" y="213981"/>
                  </a:lnTo>
                  <a:lnTo>
                    <a:pt x="794" y="214091"/>
                  </a:lnTo>
                  <a:lnTo>
                    <a:pt x="2116" y="214165"/>
                  </a:lnTo>
                  <a:lnTo>
                    <a:pt x="7143" y="21431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6"/>
            <p:cNvSpPr/>
            <p:nvPr/>
          </p:nvSpPr>
          <p:spPr>
            <a:xfrm>
              <a:off x="5287465" y="3457869"/>
              <a:ext cx="198812" cy="199401"/>
            </a:xfrm>
            <a:custGeom>
              <a:avLst/>
              <a:gdLst/>
              <a:ahLst/>
              <a:cxnLst/>
              <a:rect l="0" t="0" r="0" b="0"/>
              <a:pathLst>
                <a:path w="198812" h="199401">
                  <a:moveTo>
                    <a:pt x="56060" y="6849"/>
                  </a:moveTo>
                  <a:lnTo>
                    <a:pt x="49210" y="0"/>
                  </a:lnTo>
                  <a:lnTo>
                    <a:pt x="43300" y="5399"/>
                  </a:lnTo>
                  <a:lnTo>
                    <a:pt x="38282" y="10355"/>
                  </a:lnTo>
                  <a:lnTo>
                    <a:pt x="37064" y="12362"/>
                  </a:lnTo>
                  <a:lnTo>
                    <a:pt x="35711" y="16708"/>
                  </a:lnTo>
                  <a:lnTo>
                    <a:pt x="35110" y="21285"/>
                  </a:lnTo>
                  <a:lnTo>
                    <a:pt x="34949" y="23617"/>
                  </a:lnTo>
                  <a:lnTo>
                    <a:pt x="34048" y="25965"/>
                  </a:lnTo>
                  <a:lnTo>
                    <a:pt x="30931" y="30691"/>
                  </a:lnTo>
                  <a:lnTo>
                    <a:pt x="29016" y="35437"/>
                  </a:lnTo>
                  <a:lnTo>
                    <a:pt x="28506" y="37814"/>
                  </a:lnTo>
                  <a:lnTo>
                    <a:pt x="25822" y="42572"/>
                  </a:lnTo>
                  <a:lnTo>
                    <a:pt x="21983" y="48126"/>
                  </a:lnTo>
                  <a:lnTo>
                    <a:pt x="19848" y="51830"/>
                  </a:lnTo>
                  <a:lnTo>
                    <a:pt x="17632" y="55886"/>
                  </a:lnTo>
                  <a:lnTo>
                    <a:pt x="16153" y="60178"/>
                  </a:lnTo>
                  <a:lnTo>
                    <a:pt x="15168" y="64627"/>
                  </a:lnTo>
                  <a:lnTo>
                    <a:pt x="14511" y="69180"/>
                  </a:lnTo>
                  <a:lnTo>
                    <a:pt x="13280" y="73010"/>
                  </a:lnTo>
                  <a:lnTo>
                    <a:pt x="11665" y="76356"/>
                  </a:lnTo>
                  <a:lnTo>
                    <a:pt x="9794" y="79381"/>
                  </a:lnTo>
                  <a:lnTo>
                    <a:pt x="8547" y="82985"/>
                  </a:lnTo>
                  <a:lnTo>
                    <a:pt x="7716" y="86975"/>
                  </a:lnTo>
                  <a:lnTo>
                    <a:pt x="7162" y="91223"/>
                  </a:lnTo>
                  <a:lnTo>
                    <a:pt x="5998" y="95642"/>
                  </a:lnTo>
                  <a:lnTo>
                    <a:pt x="4430" y="100176"/>
                  </a:lnTo>
                  <a:lnTo>
                    <a:pt x="2589" y="104786"/>
                  </a:lnTo>
                  <a:lnTo>
                    <a:pt x="1363" y="108653"/>
                  </a:lnTo>
                  <a:lnTo>
                    <a:pt x="545" y="112025"/>
                  </a:lnTo>
                  <a:lnTo>
                    <a:pt x="0" y="115066"/>
                  </a:lnTo>
                  <a:lnTo>
                    <a:pt x="430" y="118682"/>
                  </a:lnTo>
                  <a:lnTo>
                    <a:pt x="1511" y="122679"/>
                  </a:lnTo>
                  <a:lnTo>
                    <a:pt x="3025" y="126932"/>
                  </a:lnTo>
                  <a:lnTo>
                    <a:pt x="4034" y="130561"/>
                  </a:lnTo>
                  <a:lnTo>
                    <a:pt x="5156" y="136709"/>
                  </a:lnTo>
                  <a:lnTo>
                    <a:pt x="5455" y="140254"/>
                  </a:lnTo>
                  <a:lnTo>
                    <a:pt x="5655" y="144204"/>
                  </a:lnTo>
                  <a:lnTo>
                    <a:pt x="5787" y="148426"/>
                  </a:lnTo>
                  <a:lnTo>
                    <a:pt x="6670" y="152034"/>
                  </a:lnTo>
                  <a:lnTo>
                    <a:pt x="10910" y="160904"/>
                  </a:lnTo>
                  <a:lnTo>
                    <a:pt x="12181" y="166070"/>
                  </a:lnTo>
                  <a:lnTo>
                    <a:pt x="14107" y="168559"/>
                  </a:lnTo>
                  <a:lnTo>
                    <a:pt x="16978" y="171012"/>
                  </a:lnTo>
                  <a:lnTo>
                    <a:pt x="20480" y="173441"/>
                  </a:lnTo>
                  <a:lnTo>
                    <a:pt x="26488" y="178257"/>
                  </a:lnTo>
                  <a:lnTo>
                    <a:pt x="31804" y="183043"/>
                  </a:lnTo>
                  <a:lnTo>
                    <a:pt x="36813" y="187816"/>
                  </a:lnTo>
                  <a:lnTo>
                    <a:pt x="39260" y="189406"/>
                  </a:lnTo>
                  <a:lnTo>
                    <a:pt x="44095" y="191173"/>
                  </a:lnTo>
                  <a:lnTo>
                    <a:pt x="48890" y="194075"/>
                  </a:lnTo>
                  <a:lnTo>
                    <a:pt x="51280" y="195961"/>
                  </a:lnTo>
                  <a:lnTo>
                    <a:pt x="54460" y="197217"/>
                  </a:lnTo>
                  <a:lnTo>
                    <a:pt x="58169" y="198055"/>
                  </a:lnTo>
                  <a:lnTo>
                    <a:pt x="62229" y="198614"/>
                  </a:lnTo>
                  <a:lnTo>
                    <a:pt x="66522" y="198986"/>
                  </a:lnTo>
                  <a:lnTo>
                    <a:pt x="70972" y="199234"/>
                  </a:lnTo>
                  <a:lnTo>
                    <a:pt x="75527" y="199400"/>
                  </a:lnTo>
                  <a:lnTo>
                    <a:pt x="80150" y="198716"/>
                  </a:lnTo>
                  <a:lnTo>
                    <a:pt x="84820" y="197467"/>
                  </a:lnTo>
                  <a:lnTo>
                    <a:pt x="89521" y="195840"/>
                  </a:lnTo>
                  <a:lnTo>
                    <a:pt x="93448" y="194756"/>
                  </a:lnTo>
                  <a:lnTo>
                    <a:pt x="96860" y="194033"/>
                  </a:lnTo>
                  <a:lnTo>
                    <a:pt x="99929" y="193551"/>
                  </a:lnTo>
                  <a:lnTo>
                    <a:pt x="103562" y="192436"/>
                  </a:lnTo>
                  <a:lnTo>
                    <a:pt x="107572" y="190899"/>
                  </a:lnTo>
                  <a:lnTo>
                    <a:pt x="111832" y="189080"/>
                  </a:lnTo>
                  <a:lnTo>
                    <a:pt x="120799" y="184943"/>
                  </a:lnTo>
                  <a:lnTo>
                    <a:pt x="125413" y="182728"/>
                  </a:lnTo>
                  <a:lnTo>
                    <a:pt x="129283" y="180458"/>
                  </a:lnTo>
                  <a:lnTo>
                    <a:pt x="132657" y="178151"/>
                  </a:lnTo>
                  <a:lnTo>
                    <a:pt x="138522" y="173471"/>
                  </a:lnTo>
                  <a:lnTo>
                    <a:pt x="143774" y="168746"/>
                  </a:lnTo>
                  <a:lnTo>
                    <a:pt x="147080" y="166374"/>
                  </a:lnTo>
                  <a:lnTo>
                    <a:pt x="150871" y="163999"/>
                  </a:lnTo>
                  <a:lnTo>
                    <a:pt x="154986" y="161622"/>
                  </a:lnTo>
                  <a:lnTo>
                    <a:pt x="158523" y="159244"/>
                  </a:lnTo>
                  <a:lnTo>
                    <a:pt x="164570" y="154484"/>
                  </a:lnTo>
                  <a:lnTo>
                    <a:pt x="169903" y="149723"/>
                  </a:lnTo>
                  <a:lnTo>
                    <a:pt x="174920" y="144961"/>
                  </a:lnTo>
                  <a:lnTo>
                    <a:pt x="179795" y="140199"/>
                  </a:lnTo>
                  <a:lnTo>
                    <a:pt x="182206" y="137024"/>
                  </a:lnTo>
                  <a:lnTo>
                    <a:pt x="184607" y="133320"/>
                  </a:lnTo>
                  <a:lnTo>
                    <a:pt x="187002" y="129263"/>
                  </a:lnTo>
                  <a:lnTo>
                    <a:pt x="189392" y="125765"/>
                  </a:lnTo>
                  <a:lnTo>
                    <a:pt x="194165" y="119761"/>
                  </a:lnTo>
                  <a:lnTo>
                    <a:pt x="196815" y="114447"/>
                  </a:lnTo>
                  <a:lnTo>
                    <a:pt x="197993" y="109439"/>
                  </a:lnTo>
                  <a:lnTo>
                    <a:pt x="198516" y="104568"/>
                  </a:lnTo>
                  <a:lnTo>
                    <a:pt x="198748" y="91290"/>
                  </a:lnTo>
                  <a:lnTo>
                    <a:pt x="198811" y="82193"/>
                  </a:lnTo>
                  <a:lnTo>
                    <a:pt x="198058" y="75335"/>
                  </a:lnTo>
                  <a:lnTo>
                    <a:pt x="196763" y="69969"/>
                  </a:lnTo>
                  <a:lnTo>
                    <a:pt x="195106" y="65598"/>
                  </a:lnTo>
                  <a:lnTo>
                    <a:pt x="194001" y="61890"/>
                  </a:lnTo>
                  <a:lnTo>
                    <a:pt x="193265" y="58624"/>
                  </a:lnTo>
                  <a:lnTo>
                    <a:pt x="192774" y="55654"/>
                  </a:lnTo>
                  <a:lnTo>
                    <a:pt x="190111" y="50236"/>
                  </a:lnTo>
                  <a:lnTo>
                    <a:pt x="186282" y="44388"/>
                  </a:lnTo>
                  <a:lnTo>
                    <a:pt x="184149" y="40607"/>
                  </a:lnTo>
                  <a:lnTo>
                    <a:pt x="181934" y="36498"/>
                  </a:lnTo>
                  <a:lnTo>
                    <a:pt x="179664" y="33759"/>
                  </a:lnTo>
                  <a:lnTo>
                    <a:pt x="177356" y="31933"/>
                  </a:lnTo>
                  <a:lnTo>
                    <a:pt x="172676" y="29110"/>
                  </a:lnTo>
                  <a:lnTo>
                    <a:pt x="167950" y="25210"/>
                  </a:lnTo>
                  <a:lnTo>
                    <a:pt x="164785" y="23058"/>
                  </a:lnTo>
                  <a:lnTo>
                    <a:pt x="161086" y="20830"/>
                  </a:lnTo>
                  <a:lnTo>
                    <a:pt x="157034" y="18551"/>
                  </a:lnTo>
                  <a:lnTo>
                    <a:pt x="153539" y="17032"/>
                  </a:lnTo>
                  <a:lnTo>
                    <a:pt x="147538" y="15344"/>
                  </a:lnTo>
                  <a:lnTo>
                    <a:pt x="142225" y="14593"/>
                  </a:lnTo>
                  <a:lnTo>
                    <a:pt x="139697" y="14393"/>
                  </a:lnTo>
                  <a:lnTo>
                    <a:pt x="136424" y="13466"/>
                  </a:lnTo>
                  <a:lnTo>
                    <a:pt x="132655" y="12054"/>
                  </a:lnTo>
                  <a:lnTo>
                    <a:pt x="128554" y="10320"/>
                  </a:lnTo>
                  <a:lnTo>
                    <a:pt x="124233" y="9163"/>
                  </a:lnTo>
                  <a:lnTo>
                    <a:pt x="119765" y="8391"/>
                  </a:lnTo>
                  <a:lnTo>
                    <a:pt x="108772" y="7154"/>
                  </a:lnTo>
                  <a:lnTo>
                    <a:pt x="103035" y="4868"/>
                  </a:lnTo>
                  <a:lnTo>
                    <a:pt x="99283" y="3147"/>
                  </a:lnTo>
                  <a:lnTo>
                    <a:pt x="95987" y="2794"/>
                  </a:lnTo>
                  <a:lnTo>
                    <a:pt x="92997" y="3352"/>
                  </a:lnTo>
                  <a:lnTo>
                    <a:pt x="87558" y="5295"/>
                  </a:lnTo>
                  <a:lnTo>
                    <a:pt x="82494" y="6158"/>
                  </a:lnTo>
                  <a:lnTo>
                    <a:pt x="77598" y="6542"/>
                  </a:lnTo>
                  <a:lnTo>
                    <a:pt x="75181" y="6645"/>
                  </a:lnTo>
                  <a:lnTo>
                    <a:pt x="72776" y="7507"/>
                  </a:lnTo>
                  <a:lnTo>
                    <a:pt x="67987" y="10581"/>
                  </a:lnTo>
                  <a:lnTo>
                    <a:pt x="63203" y="1399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7"/>
            <p:cNvSpPr/>
            <p:nvPr/>
          </p:nvSpPr>
          <p:spPr>
            <a:xfrm>
              <a:off x="6215180" y="3450733"/>
              <a:ext cx="157046" cy="171120"/>
            </a:xfrm>
            <a:custGeom>
              <a:avLst/>
              <a:gdLst/>
              <a:ahLst/>
              <a:cxnLst/>
              <a:rect l="0" t="0" r="0" b="0"/>
              <a:pathLst>
                <a:path w="157046" h="171120">
                  <a:moveTo>
                    <a:pt x="157045" y="21129"/>
                  </a:moveTo>
                  <a:lnTo>
                    <a:pt x="157045" y="14280"/>
                  </a:lnTo>
                  <a:lnTo>
                    <a:pt x="153253" y="14073"/>
                  </a:lnTo>
                  <a:lnTo>
                    <a:pt x="152135" y="13250"/>
                  </a:lnTo>
                  <a:lnTo>
                    <a:pt x="151391" y="11908"/>
                  </a:lnTo>
                  <a:lnTo>
                    <a:pt x="150894" y="10219"/>
                  </a:lnTo>
                  <a:lnTo>
                    <a:pt x="149769" y="9093"/>
                  </a:lnTo>
                  <a:lnTo>
                    <a:pt x="148226" y="8343"/>
                  </a:lnTo>
                  <a:lnTo>
                    <a:pt x="143838" y="7139"/>
                  </a:lnTo>
                  <a:lnTo>
                    <a:pt x="139285" y="3137"/>
                  </a:lnTo>
                  <a:lnTo>
                    <a:pt x="137267" y="1991"/>
                  </a:lnTo>
                  <a:lnTo>
                    <a:pt x="132909" y="717"/>
                  </a:lnTo>
                  <a:lnTo>
                    <a:pt x="128326" y="151"/>
                  </a:lnTo>
                  <a:lnTo>
                    <a:pt x="125993" y="0"/>
                  </a:lnTo>
                  <a:lnTo>
                    <a:pt x="123643" y="693"/>
                  </a:lnTo>
                  <a:lnTo>
                    <a:pt x="118917" y="3580"/>
                  </a:lnTo>
                  <a:lnTo>
                    <a:pt x="114170" y="5392"/>
                  </a:lnTo>
                  <a:lnTo>
                    <a:pt x="109414" y="6197"/>
                  </a:lnTo>
                  <a:lnTo>
                    <a:pt x="104655" y="6555"/>
                  </a:lnTo>
                  <a:lnTo>
                    <a:pt x="102275" y="7445"/>
                  </a:lnTo>
                  <a:lnTo>
                    <a:pt x="97513" y="10549"/>
                  </a:lnTo>
                  <a:lnTo>
                    <a:pt x="94338" y="12488"/>
                  </a:lnTo>
                  <a:lnTo>
                    <a:pt x="90634" y="14575"/>
                  </a:lnTo>
                  <a:lnTo>
                    <a:pt x="82285" y="19010"/>
                  </a:lnTo>
                  <a:lnTo>
                    <a:pt x="59290" y="30689"/>
                  </a:lnTo>
                  <a:lnTo>
                    <a:pt x="55363" y="33852"/>
                  </a:lnTo>
                  <a:lnTo>
                    <a:pt x="51951" y="37549"/>
                  </a:lnTo>
                  <a:lnTo>
                    <a:pt x="48882" y="41601"/>
                  </a:lnTo>
                  <a:lnTo>
                    <a:pt x="46043" y="45095"/>
                  </a:lnTo>
                  <a:lnTo>
                    <a:pt x="43356" y="48220"/>
                  </a:lnTo>
                  <a:lnTo>
                    <a:pt x="40771" y="51096"/>
                  </a:lnTo>
                  <a:lnTo>
                    <a:pt x="37461" y="53807"/>
                  </a:lnTo>
                  <a:lnTo>
                    <a:pt x="33666" y="56408"/>
                  </a:lnTo>
                  <a:lnTo>
                    <a:pt x="29548" y="58936"/>
                  </a:lnTo>
                  <a:lnTo>
                    <a:pt x="26009" y="62209"/>
                  </a:lnTo>
                  <a:lnTo>
                    <a:pt x="22857" y="65978"/>
                  </a:lnTo>
                  <a:lnTo>
                    <a:pt x="19961" y="70079"/>
                  </a:lnTo>
                  <a:lnTo>
                    <a:pt x="18031" y="74400"/>
                  </a:lnTo>
                  <a:lnTo>
                    <a:pt x="16744" y="78868"/>
                  </a:lnTo>
                  <a:lnTo>
                    <a:pt x="15886" y="83434"/>
                  </a:lnTo>
                  <a:lnTo>
                    <a:pt x="14520" y="87272"/>
                  </a:lnTo>
                  <a:lnTo>
                    <a:pt x="12816" y="90624"/>
                  </a:lnTo>
                  <a:lnTo>
                    <a:pt x="10886" y="93653"/>
                  </a:lnTo>
                  <a:lnTo>
                    <a:pt x="8806" y="97260"/>
                  </a:lnTo>
                  <a:lnTo>
                    <a:pt x="4377" y="105501"/>
                  </a:lnTo>
                  <a:lnTo>
                    <a:pt x="2879" y="109127"/>
                  </a:lnTo>
                  <a:lnTo>
                    <a:pt x="1880" y="112338"/>
                  </a:lnTo>
                  <a:lnTo>
                    <a:pt x="1214" y="115272"/>
                  </a:lnTo>
                  <a:lnTo>
                    <a:pt x="771" y="118816"/>
                  </a:lnTo>
                  <a:lnTo>
                    <a:pt x="475" y="122767"/>
                  </a:lnTo>
                  <a:lnTo>
                    <a:pt x="146" y="130595"/>
                  </a:lnTo>
                  <a:lnTo>
                    <a:pt x="0" y="136720"/>
                  </a:lnTo>
                  <a:lnTo>
                    <a:pt x="754" y="139465"/>
                  </a:lnTo>
                  <a:lnTo>
                    <a:pt x="3710" y="144631"/>
                  </a:lnTo>
                  <a:lnTo>
                    <a:pt x="7669" y="149573"/>
                  </a:lnTo>
                  <a:lnTo>
                    <a:pt x="12074" y="154415"/>
                  </a:lnTo>
                  <a:lnTo>
                    <a:pt x="16678" y="159213"/>
                  </a:lnTo>
                  <a:lnTo>
                    <a:pt x="19811" y="160810"/>
                  </a:lnTo>
                  <a:lnTo>
                    <a:pt x="23487" y="161875"/>
                  </a:lnTo>
                  <a:lnTo>
                    <a:pt x="27525" y="162585"/>
                  </a:lnTo>
                  <a:lnTo>
                    <a:pt x="31011" y="163852"/>
                  </a:lnTo>
                  <a:lnTo>
                    <a:pt x="34129" y="165490"/>
                  </a:lnTo>
                  <a:lnTo>
                    <a:pt x="37001" y="167376"/>
                  </a:lnTo>
                  <a:lnTo>
                    <a:pt x="40503" y="168634"/>
                  </a:lnTo>
                  <a:lnTo>
                    <a:pt x="44426" y="169471"/>
                  </a:lnTo>
                  <a:lnTo>
                    <a:pt x="48627" y="170030"/>
                  </a:lnTo>
                  <a:lnTo>
                    <a:pt x="53016" y="170403"/>
                  </a:lnTo>
                  <a:lnTo>
                    <a:pt x="57530" y="170651"/>
                  </a:lnTo>
                  <a:lnTo>
                    <a:pt x="66778" y="170927"/>
                  </a:lnTo>
                  <a:lnTo>
                    <a:pt x="90399" y="171119"/>
                  </a:lnTo>
                  <a:lnTo>
                    <a:pt x="95152" y="170335"/>
                  </a:lnTo>
                  <a:lnTo>
                    <a:pt x="99908" y="169018"/>
                  </a:lnTo>
                  <a:lnTo>
                    <a:pt x="149901" y="16400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8"/>
            <p:cNvSpPr/>
            <p:nvPr/>
          </p:nvSpPr>
          <p:spPr>
            <a:xfrm>
              <a:off x="6493669" y="3507581"/>
              <a:ext cx="142875" cy="14288"/>
            </a:xfrm>
            <a:custGeom>
              <a:avLst/>
              <a:gdLst/>
              <a:ahLst/>
              <a:cxnLst/>
              <a:rect l="0" t="0" r="0" b="0"/>
              <a:pathLst>
                <a:path w="142875" h="14288">
                  <a:moveTo>
                    <a:pt x="0" y="14287"/>
                  </a:moveTo>
                  <a:lnTo>
                    <a:pt x="0" y="7438"/>
                  </a:lnTo>
                  <a:lnTo>
                    <a:pt x="3792" y="7231"/>
                  </a:lnTo>
                  <a:lnTo>
                    <a:pt x="16793" y="7152"/>
                  </a:lnTo>
                  <a:lnTo>
                    <a:pt x="108517" y="7144"/>
                  </a:lnTo>
                  <a:lnTo>
                    <a:pt x="111237" y="6350"/>
                  </a:lnTo>
                  <a:lnTo>
                    <a:pt x="113846" y="5027"/>
                  </a:lnTo>
                  <a:lnTo>
                    <a:pt x="116378" y="3351"/>
                  </a:lnTo>
                  <a:lnTo>
                    <a:pt x="119654" y="2234"/>
                  </a:lnTo>
                  <a:lnTo>
                    <a:pt x="123426" y="1490"/>
                  </a:lnTo>
                  <a:lnTo>
                    <a:pt x="133300" y="294"/>
                  </a:lnTo>
                  <a:lnTo>
                    <a:pt x="136767" y="131"/>
                  </a:lnTo>
                  <a:lnTo>
                    <a:pt x="142874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9"/>
            <p:cNvSpPr/>
            <p:nvPr/>
          </p:nvSpPr>
          <p:spPr>
            <a:xfrm>
              <a:off x="6486525" y="3579018"/>
              <a:ext cx="142876" cy="7145"/>
            </a:xfrm>
            <a:custGeom>
              <a:avLst/>
              <a:gdLst/>
              <a:ahLst/>
              <a:cxnLst/>
              <a:rect l="0" t="0" r="0" b="0"/>
              <a:pathLst>
                <a:path w="142876" h="7145">
                  <a:moveTo>
                    <a:pt x="0" y="7144"/>
                  </a:moveTo>
                  <a:lnTo>
                    <a:pt x="30268" y="7144"/>
                  </a:lnTo>
                  <a:lnTo>
                    <a:pt x="33673" y="6351"/>
                  </a:lnTo>
                  <a:lnTo>
                    <a:pt x="37530" y="5027"/>
                  </a:lnTo>
                  <a:lnTo>
                    <a:pt x="41688" y="3352"/>
                  </a:lnTo>
                  <a:lnTo>
                    <a:pt x="45255" y="2235"/>
                  </a:lnTo>
                  <a:lnTo>
                    <a:pt x="48426" y="1490"/>
                  </a:lnTo>
                  <a:lnTo>
                    <a:pt x="51334" y="993"/>
                  </a:lnTo>
                  <a:lnTo>
                    <a:pt x="54860" y="663"/>
                  </a:lnTo>
                  <a:lnTo>
                    <a:pt x="58798" y="442"/>
                  </a:lnTo>
                  <a:lnTo>
                    <a:pt x="67408" y="197"/>
                  </a:lnTo>
                  <a:lnTo>
                    <a:pt x="101956" y="4"/>
                  </a:lnTo>
                  <a:lnTo>
                    <a:pt x="142875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10"/>
            <p:cNvSpPr/>
            <p:nvPr/>
          </p:nvSpPr>
          <p:spPr>
            <a:xfrm>
              <a:off x="6765131" y="3436143"/>
              <a:ext cx="7145" cy="200026"/>
            </a:xfrm>
            <a:custGeom>
              <a:avLst/>
              <a:gdLst/>
              <a:ahLst/>
              <a:cxnLst/>
              <a:rect l="0" t="0" r="0" b="0"/>
              <a:pathLst>
                <a:path w="7145" h="200026">
                  <a:moveTo>
                    <a:pt x="7144" y="0"/>
                  </a:moveTo>
                  <a:lnTo>
                    <a:pt x="7144" y="16793"/>
                  </a:lnTo>
                  <a:lnTo>
                    <a:pt x="6351" y="19133"/>
                  </a:lnTo>
                  <a:lnTo>
                    <a:pt x="5027" y="21487"/>
                  </a:lnTo>
                  <a:lnTo>
                    <a:pt x="3351" y="23850"/>
                  </a:lnTo>
                  <a:lnTo>
                    <a:pt x="2234" y="27012"/>
                  </a:lnTo>
                  <a:lnTo>
                    <a:pt x="1490" y="30708"/>
                  </a:lnTo>
                  <a:lnTo>
                    <a:pt x="993" y="34760"/>
                  </a:lnTo>
                  <a:lnTo>
                    <a:pt x="663" y="38255"/>
                  </a:lnTo>
                  <a:lnTo>
                    <a:pt x="442" y="41378"/>
                  </a:lnTo>
                  <a:lnTo>
                    <a:pt x="295" y="44254"/>
                  </a:lnTo>
                  <a:lnTo>
                    <a:pt x="131" y="51683"/>
                  </a:lnTo>
                  <a:lnTo>
                    <a:pt x="0" y="20002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11"/>
            <p:cNvSpPr/>
            <p:nvPr/>
          </p:nvSpPr>
          <p:spPr>
            <a:xfrm>
              <a:off x="6865466" y="3443287"/>
              <a:ext cx="192549" cy="200026"/>
            </a:xfrm>
            <a:custGeom>
              <a:avLst/>
              <a:gdLst/>
              <a:ahLst/>
              <a:cxnLst/>
              <a:rect l="0" t="0" r="0" b="0"/>
              <a:pathLst>
                <a:path w="192549" h="200026">
                  <a:moveTo>
                    <a:pt x="49684" y="0"/>
                  </a:moveTo>
                  <a:lnTo>
                    <a:pt x="43533" y="0"/>
                  </a:lnTo>
                  <a:lnTo>
                    <a:pt x="39042" y="3792"/>
                  </a:lnTo>
                  <a:lnTo>
                    <a:pt x="37033" y="4909"/>
                  </a:lnTo>
                  <a:lnTo>
                    <a:pt x="32685" y="6151"/>
                  </a:lnTo>
                  <a:lnTo>
                    <a:pt x="31207" y="7276"/>
                  </a:lnTo>
                  <a:lnTo>
                    <a:pt x="30223" y="8819"/>
                  </a:lnTo>
                  <a:lnTo>
                    <a:pt x="29128" y="12651"/>
                  </a:lnTo>
                  <a:lnTo>
                    <a:pt x="28642" y="17000"/>
                  </a:lnTo>
                  <a:lnTo>
                    <a:pt x="27718" y="19271"/>
                  </a:lnTo>
                  <a:lnTo>
                    <a:pt x="24577" y="23911"/>
                  </a:lnTo>
                  <a:lnTo>
                    <a:pt x="23420" y="27053"/>
                  </a:lnTo>
                  <a:lnTo>
                    <a:pt x="22650" y="30735"/>
                  </a:lnTo>
                  <a:lnTo>
                    <a:pt x="22136" y="34778"/>
                  </a:lnTo>
                  <a:lnTo>
                    <a:pt x="21000" y="38267"/>
                  </a:lnTo>
                  <a:lnTo>
                    <a:pt x="17620" y="44260"/>
                  </a:lnTo>
                  <a:lnTo>
                    <a:pt x="15590" y="49569"/>
                  </a:lnTo>
                  <a:lnTo>
                    <a:pt x="15048" y="52096"/>
                  </a:lnTo>
                  <a:lnTo>
                    <a:pt x="12330" y="57021"/>
                  </a:lnTo>
                  <a:lnTo>
                    <a:pt x="10494" y="59445"/>
                  </a:lnTo>
                  <a:lnTo>
                    <a:pt x="9270" y="62649"/>
                  </a:lnTo>
                  <a:lnTo>
                    <a:pt x="8453" y="66372"/>
                  </a:lnTo>
                  <a:lnTo>
                    <a:pt x="7909" y="70442"/>
                  </a:lnTo>
                  <a:lnTo>
                    <a:pt x="6754" y="74742"/>
                  </a:lnTo>
                  <a:lnTo>
                    <a:pt x="5189" y="79197"/>
                  </a:lnTo>
                  <a:lnTo>
                    <a:pt x="3351" y="83755"/>
                  </a:lnTo>
                  <a:lnTo>
                    <a:pt x="2127" y="92349"/>
                  </a:lnTo>
                  <a:lnTo>
                    <a:pt x="1310" y="103635"/>
                  </a:lnTo>
                  <a:lnTo>
                    <a:pt x="0" y="138917"/>
                  </a:lnTo>
                  <a:lnTo>
                    <a:pt x="686" y="144205"/>
                  </a:lnTo>
                  <a:lnTo>
                    <a:pt x="1938" y="149318"/>
                  </a:lnTo>
                  <a:lnTo>
                    <a:pt x="3565" y="154314"/>
                  </a:lnTo>
                  <a:lnTo>
                    <a:pt x="5445" y="158439"/>
                  </a:lnTo>
                  <a:lnTo>
                    <a:pt x="7491" y="161982"/>
                  </a:lnTo>
                  <a:lnTo>
                    <a:pt x="11881" y="168036"/>
                  </a:lnTo>
                  <a:lnTo>
                    <a:pt x="16479" y="173372"/>
                  </a:lnTo>
                  <a:lnTo>
                    <a:pt x="21168" y="178390"/>
                  </a:lnTo>
                  <a:lnTo>
                    <a:pt x="30647" y="188079"/>
                  </a:lnTo>
                  <a:lnTo>
                    <a:pt x="33023" y="189680"/>
                  </a:lnTo>
                  <a:lnTo>
                    <a:pt x="37781" y="191458"/>
                  </a:lnTo>
                  <a:lnTo>
                    <a:pt x="40955" y="192727"/>
                  </a:lnTo>
                  <a:lnTo>
                    <a:pt x="44658" y="194366"/>
                  </a:lnTo>
                  <a:lnTo>
                    <a:pt x="48715" y="196252"/>
                  </a:lnTo>
                  <a:lnTo>
                    <a:pt x="52213" y="197510"/>
                  </a:lnTo>
                  <a:lnTo>
                    <a:pt x="58217" y="198907"/>
                  </a:lnTo>
                  <a:lnTo>
                    <a:pt x="63530" y="199529"/>
                  </a:lnTo>
                  <a:lnTo>
                    <a:pt x="69332" y="199804"/>
                  </a:lnTo>
                  <a:lnTo>
                    <a:pt x="83874" y="199982"/>
                  </a:lnTo>
                  <a:lnTo>
                    <a:pt x="98419" y="200016"/>
                  </a:lnTo>
                  <a:lnTo>
                    <a:pt x="102018" y="199226"/>
                  </a:lnTo>
                  <a:lnTo>
                    <a:pt x="105210" y="197905"/>
                  </a:lnTo>
                  <a:lnTo>
                    <a:pt x="108133" y="196230"/>
                  </a:lnTo>
                  <a:lnTo>
                    <a:pt x="111670" y="195114"/>
                  </a:lnTo>
                  <a:lnTo>
                    <a:pt x="115614" y="194370"/>
                  </a:lnTo>
                  <a:lnTo>
                    <a:pt x="119831" y="193874"/>
                  </a:lnTo>
                  <a:lnTo>
                    <a:pt x="124230" y="192749"/>
                  </a:lnTo>
                  <a:lnTo>
                    <a:pt x="128750" y="191206"/>
                  </a:lnTo>
                  <a:lnTo>
                    <a:pt x="133351" y="189383"/>
                  </a:lnTo>
                  <a:lnTo>
                    <a:pt x="138005" y="187374"/>
                  </a:lnTo>
                  <a:lnTo>
                    <a:pt x="147411" y="183026"/>
                  </a:lnTo>
                  <a:lnTo>
                    <a:pt x="168314" y="172832"/>
                  </a:lnTo>
                  <a:lnTo>
                    <a:pt x="171994" y="167831"/>
                  </a:lnTo>
                  <a:lnTo>
                    <a:pt x="174086" y="164275"/>
                  </a:lnTo>
                  <a:lnTo>
                    <a:pt x="178528" y="158207"/>
                  </a:lnTo>
                  <a:lnTo>
                    <a:pt x="183148" y="152864"/>
                  </a:lnTo>
                  <a:lnTo>
                    <a:pt x="187847" y="147844"/>
                  </a:lnTo>
                  <a:lnTo>
                    <a:pt x="189418" y="145394"/>
                  </a:lnTo>
                  <a:lnTo>
                    <a:pt x="191162" y="140555"/>
                  </a:lnTo>
                  <a:lnTo>
                    <a:pt x="191939" y="135759"/>
                  </a:lnTo>
                  <a:lnTo>
                    <a:pt x="192283" y="130981"/>
                  </a:lnTo>
                  <a:lnTo>
                    <a:pt x="192523" y="122857"/>
                  </a:lnTo>
                  <a:lnTo>
                    <a:pt x="192548" y="118070"/>
                  </a:lnTo>
                  <a:lnTo>
                    <a:pt x="191758" y="116020"/>
                  </a:lnTo>
                  <a:lnTo>
                    <a:pt x="188763" y="111625"/>
                  </a:lnTo>
                  <a:lnTo>
                    <a:pt x="184787" y="107026"/>
                  </a:lnTo>
                  <a:lnTo>
                    <a:pt x="182615" y="104688"/>
                  </a:lnTo>
                  <a:lnTo>
                    <a:pt x="180373" y="103129"/>
                  </a:lnTo>
                  <a:lnTo>
                    <a:pt x="175767" y="101398"/>
                  </a:lnTo>
                  <a:lnTo>
                    <a:pt x="171073" y="100628"/>
                  </a:lnTo>
                  <a:lnTo>
                    <a:pt x="166341" y="100287"/>
                  </a:lnTo>
                  <a:lnTo>
                    <a:pt x="161592" y="100134"/>
                  </a:lnTo>
                  <a:lnTo>
                    <a:pt x="150663" y="100049"/>
                  </a:lnTo>
                  <a:lnTo>
                    <a:pt x="147166" y="100831"/>
                  </a:lnTo>
                  <a:lnTo>
                    <a:pt x="138452" y="104929"/>
                  </a:lnTo>
                  <a:lnTo>
                    <a:pt x="133322" y="106167"/>
                  </a:lnTo>
                  <a:lnTo>
                    <a:pt x="130049" y="107290"/>
                  </a:lnTo>
                  <a:lnTo>
                    <a:pt x="126279" y="108833"/>
                  </a:lnTo>
                  <a:lnTo>
                    <a:pt x="122179" y="110656"/>
                  </a:lnTo>
                  <a:lnTo>
                    <a:pt x="118651" y="112664"/>
                  </a:lnTo>
                  <a:lnTo>
                    <a:pt x="115507" y="114797"/>
                  </a:lnTo>
                  <a:lnTo>
                    <a:pt x="109895" y="119283"/>
                  </a:lnTo>
                  <a:lnTo>
                    <a:pt x="104755" y="123923"/>
                  </a:lnTo>
                  <a:lnTo>
                    <a:pt x="99825" y="128631"/>
                  </a:lnTo>
                  <a:lnTo>
                    <a:pt x="94194" y="133370"/>
                  </a:lnTo>
                  <a:lnTo>
                    <a:pt x="90470" y="135744"/>
                  </a:lnTo>
                  <a:lnTo>
                    <a:pt x="86400" y="138121"/>
                  </a:lnTo>
                  <a:lnTo>
                    <a:pt x="83686" y="140500"/>
                  </a:lnTo>
                  <a:lnTo>
                    <a:pt x="81877" y="142879"/>
                  </a:lnTo>
                  <a:lnTo>
                    <a:pt x="79073" y="147639"/>
                  </a:lnTo>
                  <a:lnTo>
                    <a:pt x="75182" y="152401"/>
                  </a:lnTo>
                  <a:lnTo>
                    <a:pt x="73032" y="155576"/>
                  </a:lnTo>
                  <a:lnTo>
                    <a:pt x="70806" y="159280"/>
                  </a:lnTo>
                  <a:lnTo>
                    <a:pt x="68528" y="163336"/>
                  </a:lnTo>
                  <a:lnTo>
                    <a:pt x="67009" y="166835"/>
                  </a:lnTo>
                  <a:lnTo>
                    <a:pt x="65322" y="172838"/>
                  </a:lnTo>
                  <a:lnTo>
                    <a:pt x="64572" y="178153"/>
                  </a:lnTo>
                  <a:lnTo>
                    <a:pt x="64371" y="180681"/>
                  </a:lnTo>
                  <a:lnTo>
                    <a:pt x="63445" y="183161"/>
                  </a:lnTo>
                  <a:lnTo>
                    <a:pt x="60298" y="188032"/>
                  </a:lnTo>
                  <a:lnTo>
                    <a:pt x="57856" y="191445"/>
                  </a:lnTo>
                  <a:lnTo>
                    <a:pt x="57285" y="194359"/>
                  </a:lnTo>
                  <a:lnTo>
                    <a:pt x="56827" y="20002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12"/>
            <p:cNvSpPr/>
            <p:nvPr/>
          </p:nvSpPr>
          <p:spPr>
            <a:xfrm>
              <a:off x="4150526" y="4143375"/>
              <a:ext cx="392900" cy="14288"/>
            </a:xfrm>
            <a:custGeom>
              <a:avLst/>
              <a:gdLst/>
              <a:ahLst/>
              <a:cxnLst/>
              <a:rect l="0" t="0" r="0" b="0"/>
              <a:pathLst>
                <a:path w="392900" h="14288">
                  <a:moveTo>
                    <a:pt x="7136" y="0"/>
                  </a:moveTo>
                  <a:lnTo>
                    <a:pt x="0" y="0"/>
                  </a:lnTo>
                  <a:lnTo>
                    <a:pt x="17753" y="0"/>
                  </a:lnTo>
                  <a:lnTo>
                    <a:pt x="19770" y="794"/>
                  </a:lnTo>
                  <a:lnTo>
                    <a:pt x="21909" y="2116"/>
                  </a:lnTo>
                  <a:lnTo>
                    <a:pt x="27252" y="6150"/>
                  </a:lnTo>
                  <a:lnTo>
                    <a:pt x="29278" y="6482"/>
                  </a:lnTo>
                  <a:lnTo>
                    <a:pt x="35762" y="6849"/>
                  </a:lnTo>
                  <a:lnTo>
                    <a:pt x="47157" y="7085"/>
                  </a:lnTo>
                  <a:lnTo>
                    <a:pt x="107346" y="7141"/>
                  </a:lnTo>
                  <a:lnTo>
                    <a:pt x="113631" y="7936"/>
                  </a:lnTo>
                  <a:lnTo>
                    <a:pt x="119408" y="9259"/>
                  </a:lnTo>
                  <a:lnTo>
                    <a:pt x="124847" y="10935"/>
                  </a:lnTo>
                  <a:lnTo>
                    <a:pt x="129266" y="12052"/>
                  </a:lnTo>
                  <a:lnTo>
                    <a:pt x="133006" y="12797"/>
                  </a:lnTo>
                  <a:lnTo>
                    <a:pt x="136293" y="13294"/>
                  </a:lnTo>
                  <a:lnTo>
                    <a:pt x="140865" y="13625"/>
                  </a:lnTo>
                  <a:lnTo>
                    <a:pt x="152297" y="13993"/>
                  </a:lnTo>
                  <a:lnTo>
                    <a:pt x="168425" y="14229"/>
                  </a:lnTo>
                  <a:lnTo>
                    <a:pt x="392899" y="1428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13"/>
            <p:cNvSpPr/>
            <p:nvPr/>
          </p:nvSpPr>
          <p:spPr>
            <a:xfrm>
              <a:off x="4722018" y="3964781"/>
              <a:ext cx="35720" cy="164307"/>
            </a:xfrm>
            <a:custGeom>
              <a:avLst/>
              <a:gdLst/>
              <a:ahLst/>
              <a:cxnLst/>
              <a:rect l="0" t="0" r="0" b="0"/>
              <a:pathLst>
                <a:path w="35720" h="164307">
                  <a:moveTo>
                    <a:pt x="0" y="0"/>
                  </a:moveTo>
                  <a:lnTo>
                    <a:pt x="6151" y="6151"/>
                  </a:lnTo>
                  <a:lnTo>
                    <a:pt x="6703" y="8819"/>
                  </a:lnTo>
                  <a:lnTo>
                    <a:pt x="6850" y="10642"/>
                  </a:lnTo>
                  <a:lnTo>
                    <a:pt x="7742" y="12651"/>
                  </a:lnTo>
                  <a:lnTo>
                    <a:pt x="9130" y="14784"/>
                  </a:lnTo>
                  <a:lnTo>
                    <a:pt x="10850" y="17000"/>
                  </a:lnTo>
                  <a:lnTo>
                    <a:pt x="12789" y="24033"/>
                  </a:lnTo>
                  <a:lnTo>
                    <a:pt x="14876" y="34279"/>
                  </a:lnTo>
                  <a:lnTo>
                    <a:pt x="17061" y="46665"/>
                  </a:lnTo>
                  <a:lnTo>
                    <a:pt x="18518" y="55716"/>
                  </a:lnTo>
                  <a:lnTo>
                    <a:pt x="19489" y="62544"/>
                  </a:lnTo>
                  <a:lnTo>
                    <a:pt x="20137" y="67890"/>
                  </a:lnTo>
                  <a:lnTo>
                    <a:pt x="20569" y="73041"/>
                  </a:lnTo>
                  <a:lnTo>
                    <a:pt x="20856" y="78062"/>
                  </a:lnTo>
                  <a:lnTo>
                    <a:pt x="21176" y="87876"/>
                  </a:lnTo>
                  <a:lnTo>
                    <a:pt x="21318" y="97529"/>
                  </a:lnTo>
                  <a:lnTo>
                    <a:pt x="22150" y="101532"/>
                  </a:lnTo>
                  <a:lnTo>
                    <a:pt x="23498" y="104994"/>
                  </a:lnTo>
                  <a:lnTo>
                    <a:pt x="25191" y="108095"/>
                  </a:lnTo>
                  <a:lnTo>
                    <a:pt x="26318" y="111751"/>
                  </a:lnTo>
                  <a:lnTo>
                    <a:pt x="27071" y="115776"/>
                  </a:lnTo>
                  <a:lnTo>
                    <a:pt x="27573" y="120046"/>
                  </a:lnTo>
                  <a:lnTo>
                    <a:pt x="27906" y="123687"/>
                  </a:lnTo>
                  <a:lnTo>
                    <a:pt x="28130" y="126908"/>
                  </a:lnTo>
                  <a:lnTo>
                    <a:pt x="28278" y="129849"/>
                  </a:lnTo>
                  <a:lnTo>
                    <a:pt x="29171" y="132603"/>
                  </a:lnTo>
                  <a:lnTo>
                    <a:pt x="30560" y="135233"/>
                  </a:lnTo>
                  <a:lnTo>
                    <a:pt x="32280" y="137781"/>
                  </a:lnTo>
                  <a:lnTo>
                    <a:pt x="33426" y="140273"/>
                  </a:lnTo>
                  <a:lnTo>
                    <a:pt x="34190" y="142727"/>
                  </a:lnTo>
                  <a:lnTo>
                    <a:pt x="35040" y="147572"/>
                  </a:lnTo>
                  <a:lnTo>
                    <a:pt x="35417" y="152371"/>
                  </a:lnTo>
                  <a:lnTo>
                    <a:pt x="35659" y="157010"/>
                  </a:lnTo>
                  <a:lnTo>
                    <a:pt x="35719" y="16430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14"/>
            <p:cNvSpPr/>
            <p:nvPr/>
          </p:nvSpPr>
          <p:spPr>
            <a:xfrm>
              <a:off x="4643437" y="4029075"/>
              <a:ext cx="221457" cy="35719"/>
            </a:xfrm>
            <a:custGeom>
              <a:avLst/>
              <a:gdLst/>
              <a:ahLst/>
              <a:cxnLst/>
              <a:rect l="0" t="0" r="0" b="0"/>
              <a:pathLst>
                <a:path w="221457" h="35719">
                  <a:moveTo>
                    <a:pt x="0" y="35718"/>
                  </a:moveTo>
                  <a:lnTo>
                    <a:pt x="9943" y="35718"/>
                  </a:lnTo>
                  <a:lnTo>
                    <a:pt x="12185" y="34925"/>
                  </a:lnTo>
                  <a:lnTo>
                    <a:pt x="14474" y="33602"/>
                  </a:lnTo>
                  <a:lnTo>
                    <a:pt x="16792" y="31926"/>
                  </a:lnTo>
                  <a:lnTo>
                    <a:pt x="19133" y="30809"/>
                  </a:lnTo>
                  <a:lnTo>
                    <a:pt x="21487" y="30064"/>
                  </a:lnTo>
                  <a:lnTo>
                    <a:pt x="26219" y="29236"/>
                  </a:lnTo>
                  <a:lnTo>
                    <a:pt x="30967" y="28869"/>
                  </a:lnTo>
                  <a:lnTo>
                    <a:pt x="34139" y="27977"/>
                  </a:lnTo>
                  <a:lnTo>
                    <a:pt x="37840" y="26589"/>
                  </a:lnTo>
                  <a:lnTo>
                    <a:pt x="41896" y="24869"/>
                  </a:lnTo>
                  <a:lnTo>
                    <a:pt x="46187" y="23723"/>
                  </a:lnTo>
                  <a:lnTo>
                    <a:pt x="50635" y="22959"/>
                  </a:lnTo>
                  <a:lnTo>
                    <a:pt x="55188" y="22450"/>
                  </a:lnTo>
                  <a:lnTo>
                    <a:pt x="59017" y="21316"/>
                  </a:lnTo>
                  <a:lnTo>
                    <a:pt x="62364" y="19767"/>
                  </a:lnTo>
                  <a:lnTo>
                    <a:pt x="65388" y="17940"/>
                  </a:lnTo>
                  <a:lnTo>
                    <a:pt x="69786" y="16723"/>
                  </a:lnTo>
                  <a:lnTo>
                    <a:pt x="75099" y="15911"/>
                  </a:lnTo>
                  <a:lnTo>
                    <a:pt x="81023" y="15369"/>
                  </a:lnTo>
                  <a:lnTo>
                    <a:pt x="86559" y="15009"/>
                  </a:lnTo>
                  <a:lnTo>
                    <a:pt x="91837" y="14768"/>
                  </a:lnTo>
                  <a:lnTo>
                    <a:pt x="96944" y="14608"/>
                  </a:lnTo>
                  <a:lnTo>
                    <a:pt x="101142" y="13707"/>
                  </a:lnTo>
                  <a:lnTo>
                    <a:pt x="104735" y="12313"/>
                  </a:lnTo>
                  <a:lnTo>
                    <a:pt x="107923" y="10590"/>
                  </a:lnTo>
                  <a:lnTo>
                    <a:pt x="112430" y="9441"/>
                  </a:lnTo>
                  <a:lnTo>
                    <a:pt x="117816" y="8675"/>
                  </a:lnTo>
                  <a:lnTo>
                    <a:pt x="128563" y="7824"/>
                  </a:lnTo>
                  <a:lnTo>
                    <a:pt x="135985" y="7446"/>
                  </a:lnTo>
                  <a:lnTo>
                    <a:pt x="152211" y="7233"/>
                  </a:lnTo>
                  <a:lnTo>
                    <a:pt x="159418" y="6410"/>
                  </a:lnTo>
                  <a:lnTo>
                    <a:pt x="167397" y="5067"/>
                  </a:lnTo>
                  <a:lnTo>
                    <a:pt x="175892" y="3378"/>
                  </a:lnTo>
                  <a:lnTo>
                    <a:pt x="182349" y="2252"/>
                  </a:lnTo>
                  <a:lnTo>
                    <a:pt x="187447" y="1501"/>
                  </a:lnTo>
                  <a:lnTo>
                    <a:pt x="191640" y="1001"/>
                  </a:lnTo>
                  <a:lnTo>
                    <a:pt x="196023" y="667"/>
                  </a:lnTo>
                  <a:lnTo>
                    <a:pt x="200532" y="444"/>
                  </a:lnTo>
                  <a:lnTo>
                    <a:pt x="211591" y="87"/>
                  </a:lnTo>
                  <a:lnTo>
                    <a:pt x="221456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15"/>
            <p:cNvSpPr/>
            <p:nvPr/>
          </p:nvSpPr>
          <p:spPr>
            <a:xfrm>
              <a:off x="4986337" y="4071937"/>
              <a:ext cx="375567" cy="21432"/>
            </a:xfrm>
            <a:custGeom>
              <a:avLst/>
              <a:gdLst/>
              <a:ahLst/>
              <a:cxnLst/>
              <a:rect l="0" t="0" r="0" b="0"/>
              <a:pathLst>
                <a:path w="375567" h="21432">
                  <a:moveTo>
                    <a:pt x="0" y="21431"/>
                  </a:moveTo>
                  <a:lnTo>
                    <a:pt x="17001" y="21431"/>
                  </a:lnTo>
                  <a:lnTo>
                    <a:pt x="19271" y="20638"/>
                  </a:lnTo>
                  <a:lnTo>
                    <a:pt x="21579" y="19315"/>
                  </a:lnTo>
                  <a:lnTo>
                    <a:pt x="23911" y="17639"/>
                  </a:lnTo>
                  <a:lnTo>
                    <a:pt x="26260" y="16522"/>
                  </a:lnTo>
                  <a:lnTo>
                    <a:pt x="28619" y="15777"/>
                  </a:lnTo>
                  <a:lnTo>
                    <a:pt x="30986" y="15280"/>
                  </a:lnTo>
                  <a:lnTo>
                    <a:pt x="35732" y="14729"/>
                  </a:lnTo>
                  <a:lnTo>
                    <a:pt x="44983" y="14418"/>
                  </a:lnTo>
                  <a:lnTo>
                    <a:pt x="105099" y="14288"/>
                  </a:lnTo>
                  <a:lnTo>
                    <a:pt x="109754" y="13494"/>
                  </a:lnTo>
                  <a:lnTo>
                    <a:pt x="114444" y="12171"/>
                  </a:lnTo>
                  <a:lnTo>
                    <a:pt x="119159" y="10495"/>
                  </a:lnTo>
                  <a:lnTo>
                    <a:pt x="123889" y="9378"/>
                  </a:lnTo>
                  <a:lnTo>
                    <a:pt x="128630" y="8634"/>
                  </a:lnTo>
                  <a:lnTo>
                    <a:pt x="133379" y="8137"/>
                  </a:lnTo>
                  <a:lnTo>
                    <a:pt x="142888" y="7585"/>
                  </a:lnTo>
                  <a:lnTo>
                    <a:pt x="152405" y="7340"/>
                  </a:lnTo>
                  <a:lnTo>
                    <a:pt x="208580" y="7146"/>
                  </a:lnTo>
                  <a:lnTo>
                    <a:pt x="214459" y="6352"/>
                  </a:lnTo>
                  <a:lnTo>
                    <a:pt x="219967" y="5028"/>
                  </a:lnTo>
                  <a:lnTo>
                    <a:pt x="225226" y="3352"/>
                  </a:lnTo>
                  <a:lnTo>
                    <a:pt x="230320" y="2235"/>
                  </a:lnTo>
                  <a:lnTo>
                    <a:pt x="235303" y="1490"/>
                  </a:lnTo>
                  <a:lnTo>
                    <a:pt x="240212" y="993"/>
                  </a:lnTo>
                  <a:lnTo>
                    <a:pt x="249901" y="442"/>
                  </a:lnTo>
                  <a:lnTo>
                    <a:pt x="260293" y="196"/>
                  </a:lnTo>
                  <a:lnTo>
                    <a:pt x="375566" y="0"/>
                  </a:lnTo>
                  <a:lnTo>
                    <a:pt x="371475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16"/>
            <p:cNvSpPr/>
            <p:nvPr/>
          </p:nvSpPr>
          <p:spPr>
            <a:xfrm>
              <a:off x="6072187" y="4007643"/>
              <a:ext cx="435770" cy="28576"/>
            </a:xfrm>
            <a:custGeom>
              <a:avLst/>
              <a:gdLst/>
              <a:ahLst/>
              <a:cxnLst/>
              <a:rect l="0" t="0" r="0" b="0"/>
              <a:pathLst>
                <a:path w="435770" h="28576">
                  <a:moveTo>
                    <a:pt x="0" y="28575"/>
                  </a:moveTo>
                  <a:lnTo>
                    <a:pt x="30339" y="20991"/>
                  </a:lnTo>
                  <a:lnTo>
                    <a:pt x="40863" y="18756"/>
                  </a:lnTo>
                  <a:lnTo>
                    <a:pt x="49468" y="17267"/>
                  </a:lnTo>
                  <a:lnTo>
                    <a:pt x="56791" y="16274"/>
                  </a:lnTo>
                  <a:lnTo>
                    <a:pt x="63261" y="15612"/>
                  </a:lnTo>
                  <a:lnTo>
                    <a:pt x="74683" y="14876"/>
                  </a:lnTo>
                  <a:lnTo>
                    <a:pt x="85051" y="14550"/>
                  </a:lnTo>
                  <a:lnTo>
                    <a:pt x="108434" y="14340"/>
                  </a:lnTo>
                  <a:lnTo>
                    <a:pt x="114359" y="13529"/>
                  </a:lnTo>
                  <a:lnTo>
                    <a:pt x="119895" y="12194"/>
                  </a:lnTo>
                  <a:lnTo>
                    <a:pt x="125174" y="10511"/>
                  </a:lnTo>
                  <a:lnTo>
                    <a:pt x="131075" y="9389"/>
                  </a:lnTo>
                  <a:lnTo>
                    <a:pt x="137389" y="8640"/>
                  </a:lnTo>
                  <a:lnTo>
                    <a:pt x="149962" y="7809"/>
                  </a:lnTo>
                  <a:lnTo>
                    <a:pt x="160842" y="7440"/>
                  </a:lnTo>
                  <a:lnTo>
                    <a:pt x="193366" y="7183"/>
                  </a:lnTo>
                  <a:lnTo>
                    <a:pt x="315326" y="7144"/>
                  </a:lnTo>
                  <a:lnTo>
                    <a:pt x="321343" y="6351"/>
                  </a:lnTo>
                  <a:lnTo>
                    <a:pt x="326941" y="5027"/>
                  </a:lnTo>
                  <a:lnTo>
                    <a:pt x="332261" y="3352"/>
                  </a:lnTo>
                  <a:lnTo>
                    <a:pt x="337395" y="2235"/>
                  </a:lnTo>
                  <a:lnTo>
                    <a:pt x="342405" y="1490"/>
                  </a:lnTo>
                  <a:lnTo>
                    <a:pt x="352999" y="662"/>
                  </a:lnTo>
                  <a:lnTo>
                    <a:pt x="365645" y="295"/>
                  </a:lnTo>
                  <a:lnTo>
                    <a:pt x="382553" y="59"/>
                  </a:lnTo>
                  <a:lnTo>
                    <a:pt x="435769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17"/>
            <p:cNvSpPr/>
            <p:nvPr/>
          </p:nvSpPr>
          <p:spPr>
            <a:xfrm>
              <a:off x="6565196" y="3879056"/>
              <a:ext cx="57061" cy="63205"/>
            </a:xfrm>
            <a:custGeom>
              <a:avLst/>
              <a:gdLst/>
              <a:ahLst/>
              <a:cxnLst/>
              <a:rect l="0" t="0" r="0" b="0"/>
              <a:pathLst>
                <a:path w="57061" h="63205">
                  <a:moveTo>
                    <a:pt x="21341" y="28575"/>
                  </a:moveTo>
                  <a:lnTo>
                    <a:pt x="27493" y="28575"/>
                  </a:lnTo>
                  <a:lnTo>
                    <a:pt x="27824" y="29369"/>
                  </a:lnTo>
                  <a:lnTo>
                    <a:pt x="28044" y="30692"/>
                  </a:lnTo>
                  <a:lnTo>
                    <a:pt x="28398" y="34726"/>
                  </a:lnTo>
                  <a:lnTo>
                    <a:pt x="28446" y="37394"/>
                  </a:lnTo>
                  <a:lnTo>
                    <a:pt x="28483" y="48693"/>
                  </a:lnTo>
                  <a:lnTo>
                    <a:pt x="27690" y="49925"/>
                  </a:lnTo>
                  <a:lnTo>
                    <a:pt x="26368" y="51539"/>
                  </a:lnTo>
                  <a:lnTo>
                    <a:pt x="22334" y="56042"/>
                  </a:lnTo>
                  <a:lnTo>
                    <a:pt x="15277" y="63204"/>
                  </a:lnTo>
                  <a:lnTo>
                    <a:pt x="14124" y="62773"/>
                  </a:lnTo>
                  <a:lnTo>
                    <a:pt x="12561" y="61692"/>
                  </a:lnTo>
                  <a:lnTo>
                    <a:pt x="8141" y="58047"/>
                  </a:lnTo>
                  <a:lnTo>
                    <a:pt x="7778" y="56954"/>
                  </a:lnTo>
                  <a:lnTo>
                    <a:pt x="7537" y="55432"/>
                  </a:lnTo>
                  <a:lnTo>
                    <a:pt x="7376" y="53624"/>
                  </a:lnTo>
                  <a:lnTo>
                    <a:pt x="6475" y="52418"/>
                  </a:lnTo>
                  <a:lnTo>
                    <a:pt x="5081" y="51614"/>
                  </a:lnTo>
                  <a:lnTo>
                    <a:pt x="3356" y="51078"/>
                  </a:lnTo>
                  <a:lnTo>
                    <a:pt x="2207" y="49927"/>
                  </a:lnTo>
                  <a:lnTo>
                    <a:pt x="1442" y="48366"/>
                  </a:lnTo>
                  <a:lnTo>
                    <a:pt x="213" y="43949"/>
                  </a:lnTo>
                  <a:lnTo>
                    <a:pt x="112" y="42794"/>
                  </a:lnTo>
                  <a:lnTo>
                    <a:pt x="45" y="41229"/>
                  </a:lnTo>
                  <a:lnTo>
                    <a:pt x="0" y="39392"/>
                  </a:lnTo>
                  <a:lnTo>
                    <a:pt x="764" y="37374"/>
                  </a:lnTo>
                  <a:lnTo>
                    <a:pt x="2067" y="35234"/>
                  </a:lnTo>
                  <a:lnTo>
                    <a:pt x="3729" y="33015"/>
                  </a:lnTo>
                  <a:lnTo>
                    <a:pt x="4837" y="30741"/>
                  </a:lnTo>
                  <a:lnTo>
                    <a:pt x="5576" y="28431"/>
                  </a:lnTo>
                  <a:lnTo>
                    <a:pt x="6761" y="22814"/>
                  </a:lnTo>
                  <a:lnTo>
                    <a:pt x="7653" y="21559"/>
                  </a:lnTo>
                  <a:lnTo>
                    <a:pt x="9040" y="19929"/>
                  </a:lnTo>
                  <a:lnTo>
                    <a:pt x="10759" y="18049"/>
                  </a:lnTo>
                  <a:lnTo>
                    <a:pt x="12699" y="16795"/>
                  </a:lnTo>
                  <a:lnTo>
                    <a:pt x="14786" y="15959"/>
                  </a:lnTo>
                  <a:lnTo>
                    <a:pt x="16971" y="15402"/>
                  </a:lnTo>
                  <a:lnTo>
                    <a:pt x="19221" y="15031"/>
                  </a:lnTo>
                  <a:lnTo>
                    <a:pt x="21515" y="14783"/>
                  </a:lnTo>
                  <a:lnTo>
                    <a:pt x="23839" y="14617"/>
                  </a:lnTo>
                  <a:lnTo>
                    <a:pt x="26182" y="14508"/>
                  </a:lnTo>
                  <a:lnTo>
                    <a:pt x="30901" y="14385"/>
                  </a:lnTo>
                  <a:lnTo>
                    <a:pt x="38020" y="14316"/>
                  </a:lnTo>
                  <a:lnTo>
                    <a:pt x="39604" y="15101"/>
                  </a:lnTo>
                  <a:lnTo>
                    <a:pt x="40660" y="16417"/>
                  </a:lnTo>
                  <a:lnTo>
                    <a:pt x="41364" y="18089"/>
                  </a:lnTo>
                  <a:lnTo>
                    <a:pt x="42627" y="19203"/>
                  </a:lnTo>
                  <a:lnTo>
                    <a:pt x="44264" y="19945"/>
                  </a:lnTo>
                  <a:lnTo>
                    <a:pt x="46148" y="20441"/>
                  </a:lnTo>
                  <a:lnTo>
                    <a:pt x="47404" y="21565"/>
                  </a:lnTo>
                  <a:lnTo>
                    <a:pt x="48241" y="23108"/>
                  </a:lnTo>
                  <a:lnTo>
                    <a:pt x="48799" y="24930"/>
                  </a:lnTo>
                  <a:lnTo>
                    <a:pt x="49172" y="26939"/>
                  </a:lnTo>
                  <a:lnTo>
                    <a:pt x="49420" y="29072"/>
                  </a:lnTo>
                  <a:lnTo>
                    <a:pt x="49586" y="31287"/>
                  </a:lnTo>
                  <a:lnTo>
                    <a:pt x="49696" y="33558"/>
                  </a:lnTo>
                  <a:lnTo>
                    <a:pt x="49818" y="38198"/>
                  </a:lnTo>
                  <a:lnTo>
                    <a:pt x="49057" y="39753"/>
                  </a:lnTo>
                  <a:lnTo>
                    <a:pt x="47756" y="40790"/>
                  </a:lnTo>
                  <a:lnTo>
                    <a:pt x="46095" y="41481"/>
                  </a:lnTo>
                  <a:lnTo>
                    <a:pt x="44988" y="42735"/>
                  </a:lnTo>
                  <a:lnTo>
                    <a:pt x="44250" y="44365"/>
                  </a:lnTo>
                  <a:lnTo>
                    <a:pt x="43064" y="48892"/>
                  </a:lnTo>
                  <a:lnTo>
                    <a:pt x="42173" y="49263"/>
                  </a:lnTo>
                  <a:lnTo>
                    <a:pt x="40786" y="49511"/>
                  </a:lnTo>
                  <a:lnTo>
                    <a:pt x="39066" y="49676"/>
                  </a:lnTo>
                  <a:lnTo>
                    <a:pt x="37127" y="49786"/>
                  </a:lnTo>
                  <a:lnTo>
                    <a:pt x="29780" y="49978"/>
                  </a:lnTo>
                  <a:lnTo>
                    <a:pt x="28555" y="49193"/>
                  </a:lnTo>
                  <a:lnTo>
                    <a:pt x="26945" y="47877"/>
                  </a:lnTo>
                  <a:lnTo>
                    <a:pt x="22448" y="43853"/>
                  </a:lnTo>
                  <a:lnTo>
                    <a:pt x="17877" y="39364"/>
                  </a:lnTo>
                  <a:lnTo>
                    <a:pt x="16651" y="37355"/>
                  </a:lnTo>
                  <a:lnTo>
                    <a:pt x="15833" y="35222"/>
                  </a:lnTo>
                  <a:lnTo>
                    <a:pt x="15288" y="33007"/>
                  </a:lnTo>
                  <a:lnTo>
                    <a:pt x="14924" y="29942"/>
                  </a:lnTo>
                  <a:lnTo>
                    <a:pt x="14682" y="26311"/>
                  </a:lnTo>
                  <a:lnTo>
                    <a:pt x="14520" y="22303"/>
                  </a:lnTo>
                  <a:lnTo>
                    <a:pt x="15206" y="18838"/>
                  </a:lnTo>
                  <a:lnTo>
                    <a:pt x="16458" y="15733"/>
                  </a:lnTo>
                  <a:lnTo>
                    <a:pt x="20377" y="8841"/>
                  </a:lnTo>
                  <a:lnTo>
                    <a:pt x="21491" y="7481"/>
                  </a:lnTo>
                  <a:lnTo>
                    <a:pt x="23028" y="5781"/>
                  </a:lnTo>
                  <a:lnTo>
                    <a:pt x="27407" y="1142"/>
                  </a:lnTo>
                  <a:lnTo>
                    <a:pt x="28560" y="761"/>
                  </a:lnTo>
                  <a:lnTo>
                    <a:pt x="30123" y="507"/>
                  </a:lnTo>
                  <a:lnTo>
                    <a:pt x="31958" y="338"/>
                  </a:lnTo>
                  <a:lnTo>
                    <a:pt x="33975" y="226"/>
                  </a:lnTo>
                  <a:lnTo>
                    <a:pt x="38334" y="100"/>
                  </a:lnTo>
                  <a:lnTo>
                    <a:pt x="5706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18"/>
            <p:cNvSpPr/>
            <p:nvPr/>
          </p:nvSpPr>
          <p:spPr>
            <a:xfrm>
              <a:off x="6786562" y="3979076"/>
              <a:ext cx="471489" cy="21425"/>
            </a:xfrm>
            <a:custGeom>
              <a:avLst/>
              <a:gdLst/>
              <a:ahLst/>
              <a:cxnLst/>
              <a:rect l="0" t="0" r="0" b="0"/>
              <a:pathLst>
                <a:path w="471489" h="21425">
                  <a:moveTo>
                    <a:pt x="0" y="21424"/>
                  </a:moveTo>
                  <a:lnTo>
                    <a:pt x="6850" y="14574"/>
                  </a:lnTo>
                  <a:lnTo>
                    <a:pt x="19311" y="14298"/>
                  </a:lnTo>
                  <a:lnTo>
                    <a:pt x="86820" y="14280"/>
                  </a:lnTo>
                  <a:lnTo>
                    <a:pt x="90423" y="13486"/>
                  </a:lnTo>
                  <a:lnTo>
                    <a:pt x="94414" y="12163"/>
                  </a:lnTo>
                  <a:lnTo>
                    <a:pt x="98661" y="10488"/>
                  </a:lnTo>
                  <a:lnTo>
                    <a:pt x="103081" y="9370"/>
                  </a:lnTo>
                  <a:lnTo>
                    <a:pt x="107614" y="8626"/>
                  </a:lnTo>
                  <a:lnTo>
                    <a:pt x="112225" y="8129"/>
                  </a:lnTo>
                  <a:lnTo>
                    <a:pt x="121580" y="7577"/>
                  </a:lnTo>
                  <a:lnTo>
                    <a:pt x="135772" y="7267"/>
                  </a:lnTo>
                  <a:lnTo>
                    <a:pt x="246276" y="7136"/>
                  </a:lnTo>
                  <a:lnTo>
                    <a:pt x="252291" y="6343"/>
                  </a:lnTo>
                  <a:lnTo>
                    <a:pt x="258681" y="5019"/>
                  </a:lnTo>
                  <a:lnTo>
                    <a:pt x="265323" y="3344"/>
                  </a:lnTo>
                  <a:lnTo>
                    <a:pt x="271338" y="2227"/>
                  </a:lnTo>
                  <a:lnTo>
                    <a:pt x="276936" y="1482"/>
                  </a:lnTo>
                  <a:lnTo>
                    <a:pt x="282256" y="985"/>
                  </a:lnTo>
                  <a:lnTo>
                    <a:pt x="294516" y="434"/>
                  </a:lnTo>
                  <a:lnTo>
                    <a:pt x="314806" y="123"/>
                  </a:lnTo>
                  <a:lnTo>
                    <a:pt x="364360" y="0"/>
                  </a:lnTo>
                  <a:lnTo>
                    <a:pt x="370701" y="791"/>
                  </a:lnTo>
                  <a:lnTo>
                    <a:pt x="376516" y="2113"/>
                  </a:lnTo>
                  <a:lnTo>
                    <a:pt x="381979" y="3787"/>
                  </a:lnTo>
                  <a:lnTo>
                    <a:pt x="387209" y="4903"/>
                  </a:lnTo>
                  <a:lnTo>
                    <a:pt x="392283" y="5647"/>
                  </a:lnTo>
                  <a:lnTo>
                    <a:pt x="397254" y="6144"/>
                  </a:lnTo>
                  <a:lnTo>
                    <a:pt x="409126" y="6695"/>
                  </a:lnTo>
                  <a:lnTo>
                    <a:pt x="428566" y="7049"/>
                  </a:lnTo>
                  <a:lnTo>
                    <a:pt x="471488" y="713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19"/>
            <p:cNvSpPr/>
            <p:nvPr/>
          </p:nvSpPr>
          <p:spPr>
            <a:xfrm>
              <a:off x="6161656" y="3771900"/>
              <a:ext cx="174851" cy="64294"/>
            </a:xfrm>
            <a:custGeom>
              <a:avLst/>
              <a:gdLst/>
              <a:ahLst/>
              <a:cxnLst/>
              <a:rect l="0" t="0" r="0" b="0"/>
              <a:pathLst>
                <a:path w="174851" h="64294">
                  <a:moveTo>
                    <a:pt x="60550" y="0"/>
                  </a:moveTo>
                  <a:lnTo>
                    <a:pt x="54399" y="6150"/>
                  </a:lnTo>
                  <a:lnTo>
                    <a:pt x="54068" y="7275"/>
                  </a:lnTo>
                  <a:lnTo>
                    <a:pt x="53847" y="8819"/>
                  </a:lnTo>
                  <a:lnTo>
                    <a:pt x="53701" y="10641"/>
                  </a:lnTo>
                  <a:lnTo>
                    <a:pt x="52809" y="12651"/>
                  </a:lnTo>
                  <a:lnTo>
                    <a:pt x="51421" y="14784"/>
                  </a:lnTo>
                  <a:lnTo>
                    <a:pt x="49702" y="17000"/>
                  </a:lnTo>
                  <a:lnTo>
                    <a:pt x="47761" y="19270"/>
                  </a:lnTo>
                  <a:lnTo>
                    <a:pt x="45674" y="21578"/>
                  </a:lnTo>
                  <a:lnTo>
                    <a:pt x="41239" y="26259"/>
                  </a:lnTo>
                  <a:lnTo>
                    <a:pt x="29560" y="38108"/>
                  </a:lnTo>
                  <a:lnTo>
                    <a:pt x="27190" y="39693"/>
                  </a:lnTo>
                  <a:lnTo>
                    <a:pt x="22441" y="41454"/>
                  </a:lnTo>
                  <a:lnTo>
                    <a:pt x="20856" y="42717"/>
                  </a:lnTo>
                  <a:lnTo>
                    <a:pt x="19800" y="44353"/>
                  </a:lnTo>
                  <a:lnTo>
                    <a:pt x="19096" y="46237"/>
                  </a:lnTo>
                  <a:lnTo>
                    <a:pt x="17833" y="48287"/>
                  </a:lnTo>
                  <a:lnTo>
                    <a:pt x="16197" y="50448"/>
                  </a:lnTo>
                  <a:lnTo>
                    <a:pt x="14313" y="52682"/>
                  </a:lnTo>
                  <a:lnTo>
                    <a:pt x="12262" y="54171"/>
                  </a:lnTo>
                  <a:lnTo>
                    <a:pt x="7869" y="55826"/>
                  </a:lnTo>
                  <a:lnTo>
                    <a:pt x="4724" y="56758"/>
                  </a:lnTo>
                  <a:lnTo>
                    <a:pt x="3489" y="57682"/>
                  </a:lnTo>
                  <a:lnTo>
                    <a:pt x="1872" y="59092"/>
                  </a:lnTo>
                  <a:lnTo>
                    <a:pt x="0" y="60826"/>
                  </a:lnTo>
                  <a:lnTo>
                    <a:pt x="340" y="61981"/>
                  </a:lnTo>
                  <a:lnTo>
                    <a:pt x="2154" y="62753"/>
                  </a:lnTo>
                  <a:lnTo>
                    <a:pt x="7609" y="63608"/>
                  </a:lnTo>
                  <a:lnTo>
                    <a:pt x="12679" y="63989"/>
                  </a:lnTo>
                  <a:lnTo>
                    <a:pt x="17578" y="64158"/>
                  </a:lnTo>
                  <a:lnTo>
                    <a:pt x="27191" y="64267"/>
                  </a:lnTo>
                  <a:lnTo>
                    <a:pt x="47649" y="64291"/>
                  </a:lnTo>
                  <a:lnTo>
                    <a:pt x="51156" y="63498"/>
                  </a:lnTo>
                  <a:lnTo>
                    <a:pt x="55081" y="62176"/>
                  </a:lnTo>
                  <a:lnTo>
                    <a:pt x="59285" y="60500"/>
                  </a:lnTo>
                  <a:lnTo>
                    <a:pt x="63676" y="59383"/>
                  </a:lnTo>
                  <a:lnTo>
                    <a:pt x="68190" y="58639"/>
                  </a:lnTo>
                  <a:lnTo>
                    <a:pt x="72787" y="58142"/>
                  </a:lnTo>
                  <a:lnTo>
                    <a:pt x="76646" y="57811"/>
                  </a:lnTo>
                  <a:lnTo>
                    <a:pt x="80012" y="57591"/>
                  </a:lnTo>
                  <a:lnTo>
                    <a:pt x="83050" y="57444"/>
                  </a:lnTo>
                  <a:lnTo>
                    <a:pt x="90658" y="57280"/>
                  </a:lnTo>
                  <a:lnTo>
                    <a:pt x="155702" y="57150"/>
                  </a:lnTo>
                  <a:lnTo>
                    <a:pt x="158116" y="57944"/>
                  </a:lnTo>
                  <a:lnTo>
                    <a:pt x="160519" y="59266"/>
                  </a:lnTo>
                  <a:lnTo>
                    <a:pt x="166286" y="63300"/>
                  </a:lnTo>
                  <a:lnTo>
                    <a:pt x="169192" y="63852"/>
                  </a:lnTo>
                  <a:lnTo>
                    <a:pt x="174850" y="6429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20"/>
            <p:cNvSpPr/>
            <p:nvPr/>
          </p:nvSpPr>
          <p:spPr>
            <a:xfrm>
              <a:off x="6286500" y="3750468"/>
              <a:ext cx="42863" cy="164308"/>
            </a:xfrm>
            <a:custGeom>
              <a:avLst/>
              <a:gdLst/>
              <a:ahLst/>
              <a:cxnLst/>
              <a:rect l="0" t="0" r="0" b="0"/>
              <a:pathLst>
                <a:path w="42863" h="164308">
                  <a:moveTo>
                    <a:pt x="42862" y="0"/>
                  </a:moveTo>
                  <a:lnTo>
                    <a:pt x="42862" y="41902"/>
                  </a:lnTo>
                  <a:lnTo>
                    <a:pt x="42069" y="45397"/>
                  </a:lnTo>
                  <a:lnTo>
                    <a:pt x="40746" y="48521"/>
                  </a:lnTo>
                  <a:lnTo>
                    <a:pt x="39070" y="51398"/>
                  </a:lnTo>
                  <a:lnTo>
                    <a:pt x="37953" y="54903"/>
                  </a:lnTo>
                  <a:lnTo>
                    <a:pt x="37208" y="58827"/>
                  </a:lnTo>
                  <a:lnTo>
                    <a:pt x="36711" y="63031"/>
                  </a:lnTo>
                  <a:lnTo>
                    <a:pt x="36380" y="66627"/>
                  </a:lnTo>
                  <a:lnTo>
                    <a:pt x="36160" y="69818"/>
                  </a:lnTo>
                  <a:lnTo>
                    <a:pt x="36013" y="72740"/>
                  </a:lnTo>
                  <a:lnTo>
                    <a:pt x="35121" y="76274"/>
                  </a:lnTo>
                  <a:lnTo>
                    <a:pt x="33733" y="80218"/>
                  </a:lnTo>
                  <a:lnTo>
                    <a:pt x="32013" y="84435"/>
                  </a:lnTo>
                  <a:lnTo>
                    <a:pt x="30074" y="88040"/>
                  </a:lnTo>
                  <a:lnTo>
                    <a:pt x="27987" y="91238"/>
                  </a:lnTo>
                  <a:lnTo>
                    <a:pt x="25801" y="94163"/>
                  </a:lnTo>
                  <a:lnTo>
                    <a:pt x="24345" y="96907"/>
                  </a:lnTo>
                  <a:lnTo>
                    <a:pt x="23374" y="99529"/>
                  </a:lnTo>
                  <a:lnTo>
                    <a:pt x="22726" y="102072"/>
                  </a:lnTo>
                  <a:lnTo>
                    <a:pt x="19913" y="108529"/>
                  </a:lnTo>
                  <a:lnTo>
                    <a:pt x="10438" y="128404"/>
                  </a:lnTo>
                  <a:lnTo>
                    <a:pt x="6958" y="136403"/>
                  </a:lnTo>
                  <a:lnTo>
                    <a:pt x="4639" y="142529"/>
                  </a:lnTo>
                  <a:lnTo>
                    <a:pt x="3093" y="147407"/>
                  </a:lnTo>
                  <a:lnTo>
                    <a:pt x="2061" y="151453"/>
                  </a:lnTo>
                  <a:lnTo>
                    <a:pt x="1374" y="154944"/>
                  </a:lnTo>
                  <a:lnTo>
                    <a:pt x="0" y="16430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21"/>
            <p:cNvSpPr/>
            <p:nvPr/>
          </p:nvSpPr>
          <p:spPr>
            <a:xfrm>
              <a:off x="6950869" y="3739209"/>
              <a:ext cx="185738" cy="68410"/>
            </a:xfrm>
            <a:custGeom>
              <a:avLst/>
              <a:gdLst/>
              <a:ahLst/>
              <a:cxnLst/>
              <a:rect l="0" t="0" r="0" b="0"/>
              <a:pathLst>
                <a:path w="185738" h="68410">
                  <a:moveTo>
                    <a:pt x="64293" y="4116"/>
                  </a:moveTo>
                  <a:lnTo>
                    <a:pt x="60501" y="4116"/>
                  </a:lnTo>
                  <a:lnTo>
                    <a:pt x="59384" y="3322"/>
                  </a:lnTo>
                  <a:lnTo>
                    <a:pt x="58639" y="1999"/>
                  </a:lnTo>
                  <a:lnTo>
                    <a:pt x="58143" y="323"/>
                  </a:lnTo>
                  <a:lnTo>
                    <a:pt x="57812" y="0"/>
                  </a:lnTo>
                  <a:lnTo>
                    <a:pt x="57591" y="578"/>
                  </a:lnTo>
                  <a:lnTo>
                    <a:pt x="57445" y="1757"/>
                  </a:lnTo>
                  <a:lnTo>
                    <a:pt x="56552" y="2543"/>
                  </a:lnTo>
                  <a:lnTo>
                    <a:pt x="55164" y="3067"/>
                  </a:lnTo>
                  <a:lnTo>
                    <a:pt x="51025" y="3908"/>
                  </a:lnTo>
                  <a:lnTo>
                    <a:pt x="49892" y="4771"/>
                  </a:lnTo>
                  <a:lnTo>
                    <a:pt x="48342" y="6141"/>
                  </a:lnTo>
                  <a:lnTo>
                    <a:pt x="46516" y="7847"/>
                  </a:lnTo>
                  <a:lnTo>
                    <a:pt x="45298" y="9778"/>
                  </a:lnTo>
                  <a:lnTo>
                    <a:pt x="44486" y="11859"/>
                  </a:lnTo>
                  <a:lnTo>
                    <a:pt x="43945" y="14040"/>
                  </a:lnTo>
                  <a:lnTo>
                    <a:pt x="42790" y="16288"/>
                  </a:lnTo>
                  <a:lnTo>
                    <a:pt x="41227" y="18581"/>
                  </a:lnTo>
                  <a:lnTo>
                    <a:pt x="36806" y="24171"/>
                  </a:lnTo>
                  <a:lnTo>
                    <a:pt x="35651" y="25423"/>
                  </a:lnTo>
                  <a:lnTo>
                    <a:pt x="30230" y="30979"/>
                  </a:lnTo>
                  <a:lnTo>
                    <a:pt x="25871" y="35369"/>
                  </a:lnTo>
                  <a:lnTo>
                    <a:pt x="24392" y="37651"/>
                  </a:lnTo>
                  <a:lnTo>
                    <a:pt x="23404" y="39966"/>
                  </a:lnTo>
                  <a:lnTo>
                    <a:pt x="22747" y="42303"/>
                  </a:lnTo>
                  <a:lnTo>
                    <a:pt x="21514" y="43862"/>
                  </a:lnTo>
                  <a:lnTo>
                    <a:pt x="19900" y="44901"/>
                  </a:lnTo>
                  <a:lnTo>
                    <a:pt x="18029" y="45593"/>
                  </a:lnTo>
                  <a:lnTo>
                    <a:pt x="16782" y="46849"/>
                  </a:lnTo>
                  <a:lnTo>
                    <a:pt x="15950" y="48479"/>
                  </a:lnTo>
                  <a:lnTo>
                    <a:pt x="15396" y="50360"/>
                  </a:lnTo>
                  <a:lnTo>
                    <a:pt x="14232" y="52408"/>
                  </a:lnTo>
                  <a:lnTo>
                    <a:pt x="12663" y="54567"/>
                  </a:lnTo>
                  <a:lnTo>
                    <a:pt x="10823" y="56800"/>
                  </a:lnTo>
                  <a:lnTo>
                    <a:pt x="8803" y="58289"/>
                  </a:lnTo>
                  <a:lnTo>
                    <a:pt x="4442" y="59942"/>
                  </a:lnTo>
                  <a:lnTo>
                    <a:pt x="2961" y="61177"/>
                  </a:lnTo>
                  <a:lnTo>
                    <a:pt x="1974" y="62794"/>
                  </a:lnTo>
                  <a:lnTo>
                    <a:pt x="15" y="68366"/>
                  </a:lnTo>
                  <a:lnTo>
                    <a:pt x="1" y="68407"/>
                  </a:lnTo>
                  <a:lnTo>
                    <a:pt x="0" y="68408"/>
                  </a:lnTo>
                  <a:lnTo>
                    <a:pt x="9942" y="68409"/>
                  </a:lnTo>
                  <a:lnTo>
                    <a:pt x="11392" y="67616"/>
                  </a:lnTo>
                  <a:lnTo>
                    <a:pt x="12356" y="66293"/>
                  </a:lnTo>
                  <a:lnTo>
                    <a:pt x="13000" y="64617"/>
                  </a:lnTo>
                  <a:lnTo>
                    <a:pt x="15016" y="63500"/>
                  </a:lnTo>
                  <a:lnTo>
                    <a:pt x="17949" y="62755"/>
                  </a:lnTo>
                  <a:lnTo>
                    <a:pt x="21490" y="62258"/>
                  </a:lnTo>
                  <a:lnTo>
                    <a:pt x="24646" y="61927"/>
                  </a:lnTo>
                  <a:lnTo>
                    <a:pt x="30268" y="61560"/>
                  </a:lnTo>
                  <a:lnTo>
                    <a:pt x="33672" y="60668"/>
                  </a:lnTo>
                  <a:lnTo>
                    <a:pt x="37530" y="59280"/>
                  </a:lnTo>
                  <a:lnTo>
                    <a:pt x="41688" y="57560"/>
                  </a:lnTo>
                  <a:lnTo>
                    <a:pt x="46048" y="56414"/>
                  </a:lnTo>
                  <a:lnTo>
                    <a:pt x="50543" y="55650"/>
                  </a:lnTo>
                  <a:lnTo>
                    <a:pt x="55126" y="55141"/>
                  </a:lnTo>
                  <a:lnTo>
                    <a:pt x="59769" y="54007"/>
                  </a:lnTo>
                  <a:lnTo>
                    <a:pt x="64453" y="52458"/>
                  </a:lnTo>
                  <a:lnTo>
                    <a:pt x="69162" y="50631"/>
                  </a:lnTo>
                  <a:lnTo>
                    <a:pt x="73889" y="49414"/>
                  </a:lnTo>
                  <a:lnTo>
                    <a:pt x="78628" y="48602"/>
                  </a:lnTo>
                  <a:lnTo>
                    <a:pt x="83375" y="48060"/>
                  </a:lnTo>
                  <a:lnTo>
                    <a:pt x="87333" y="47700"/>
                  </a:lnTo>
                  <a:lnTo>
                    <a:pt x="90766" y="47459"/>
                  </a:lnTo>
                  <a:lnTo>
                    <a:pt x="93848" y="47299"/>
                  </a:lnTo>
                  <a:lnTo>
                    <a:pt x="101505" y="47121"/>
                  </a:lnTo>
                  <a:lnTo>
                    <a:pt x="137022" y="46981"/>
                  </a:lnTo>
                  <a:lnTo>
                    <a:pt x="139767" y="47773"/>
                  </a:lnTo>
                  <a:lnTo>
                    <a:pt x="142390" y="49096"/>
                  </a:lnTo>
                  <a:lnTo>
                    <a:pt x="144933" y="50771"/>
                  </a:lnTo>
                  <a:lnTo>
                    <a:pt x="148215" y="51888"/>
                  </a:lnTo>
                  <a:lnTo>
                    <a:pt x="151992" y="52633"/>
                  </a:lnTo>
                  <a:lnTo>
                    <a:pt x="156096" y="53129"/>
                  </a:lnTo>
                  <a:lnTo>
                    <a:pt x="159627" y="53460"/>
                  </a:lnTo>
                  <a:lnTo>
                    <a:pt x="162775" y="53681"/>
                  </a:lnTo>
                  <a:lnTo>
                    <a:pt x="169736" y="54035"/>
                  </a:lnTo>
                  <a:lnTo>
                    <a:pt x="171101" y="54857"/>
                  </a:lnTo>
                  <a:lnTo>
                    <a:pt x="172805" y="56200"/>
                  </a:lnTo>
                  <a:lnTo>
                    <a:pt x="174734" y="57889"/>
                  </a:lnTo>
                  <a:lnTo>
                    <a:pt x="176815" y="59014"/>
                  </a:lnTo>
                  <a:lnTo>
                    <a:pt x="181242" y="60265"/>
                  </a:lnTo>
                  <a:lnTo>
                    <a:pt x="185737" y="6126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22"/>
            <p:cNvSpPr/>
            <p:nvPr/>
          </p:nvSpPr>
          <p:spPr>
            <a:xfrm>
              <a:off x="7108031" y="3729037"/>
              <a:ext cx="21432" cy="171451"/>
            </a:xfrm>
            <a:custGeom>
              <a:avLst/>
              <a:gdLst/>
              <a:ahLst/>
              <a:cxnLst/>
              <a:rect l="0" t="0" r="0" b="0"/>
              <a:pathLst>
                <a:path w="21432" h="171451">
                  <a:moveTo>
                    <a:pt x="21431" y="0"/>
                  </a:moveTo>
                  <a:lnTo>
                    <a:pt x="14314" y="0"/>
                  </a:lnTo>
                  <a:lnTo>
                    <a:pt x="14287" y="69094"/>
                  </a:lnTo>
                  <a:lnTo>
                    <a:pt x="13494" y="73051"/>
                  </a:lnTo>
                  <a:lnTo>
                    <a:pt x="12171" y="76481"/>
                  </a:lnTo>
                  <a:lnTo>
                    <a:pt x="10495" y="79563"/>
                  </a:lnTo>
                  <a:lnTo>
                    <a:pt x="9378" y="83998"/>
                  </a:lnTo>
                  <a:lnTo>
                    <a:pt x="8633" y="89336"/>
                  </a:lnTo>
                  <a:lnTo>
                    <a:pt x="8137" y="95276"/>
                  </a:lnTo>
                  <a:lnTo>
                    <a:pt x="7806" y="100824"/>
                  </a:lnTo>
                  <a:lnTo>
                    <a:pt x="7439" y="111221"/>
                  </a:lnTo>
                  <a:lnTo>
                    <a:pt x="6547" y="116216"/>
                  </a:lnTo>
                  <a:lnTo>
                    <a:pt x="5158" y="121134"/>
                  </a:lnTo>
                  <a:lnTo>
                    <a:pt x="3438" y="126000"/>
                  </a:lnTo>
                  <a:lnTo>
                    <a:pt x="2293" y="130037"/>
                  </a:lnTo>
                  <a:lnTo>
                    <a:pt x="1528" y="133523"/>
                  </a:lnTo>
                  <a:lnTo>
                    <a:pt x="1019" y="136640"/>
                  </a:lnTo>
                  <a:lnTo>
                    <a:pt x="679" y="139512"/>
                  </a:lnTo>
                  <a:lnTo>
                    <a:pt x="301" y="144820"/>
                  </a:lnTo>
                  <a:lnTo>
                    <a:pt x="134" y="149825"/>
                  </a:lnTo>
                  <a:lnTo>
                    <a:pt x="8" y="162884"/>
                  </a:lnTo>
                  <a:lnTo>
                    <a:pt x="0" y="1714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23"/>
            <p:cNvSpPr/>
            <p:nvPr/>
          </p:nvSpPr>
          <p:spPr>
            <a:xfrm>
              <a:off x="4286250" y="3829050"/>
              <a:ext cx="207169" cy="114300"/>
            </a:xfrm>
            <a:custGeom>
              <a:avLst/>
              <a:gdLst/>
              <a:ahLst/>
              <a:cxnLst/>
              <a:rect l="0" t="0" r="0" b="0"/>
              <a:pathLst>
                <a:path w="207169" h="114300">
                  <a:moveTo>
                    <a:pt x="78581" y="0"/>
                  </a:moveTo>
                  <a:lnTo>
                    <a:pt x="78581" y="6150"/>
                  </a:lnTo>
                  <a:lnTo>
                    <a:pt x="76465" y="8819"/>
                  </a:lnTo>
                  <a:lnTo>
                    <a:pt x="74789" y="10641"/>
                  </a:lnTo>
                  <a:lnTo>
                    <a:pt x="73672" y="12651"/>
                  </a:lnTo>
                  <a:lnTo>
                    <a:pt x="72927" y="14784"/>
                  </a:lnTo>
                  <a:lnTo>
                    <a:pt x="72430" y="17000"/>
                  </a:lnTo>
                  <a:lnTo>
                    <a:pt x="72099" y="20064"/>
                  </a:lnTo>
                  <a:lnTo>
                    <a:pt x="71878" y="23695"/>
                  </a:lnTo>
                  <a:lnTo>
                    <a:pt x="71732" y="27702"/>
                  </a:lnTo>
                  <a:lnTo>
                    <a:pt x="70840" y="30374"/>
                  </a:lnTo>
                  <a:lnTo>
                    <a:pt x="69452" y="32156"/>
                  </a:lnTo>
                  <a:lnTo>
                    <a:pt x="67732" y="33344"/>
                  </a:lnTo>
                  <a:lnTo>
                    <a:pt x="65792" y="35723"/>
                  </a:lnTo>
                  <a:lnTo>
                    <a:pt x="63705" y="38896"/>
                  </a:lnTo>
                  <a:lnTo>
                    <a:pt x="61520" y="42599"/>
                  </a:lnTo>
                  <a:lnTo>
                    <a:pt x="56095" y="49831"/>
                  </a:lnTo>
                  <a:lnTo>
                    <a:pt x="39483" y="70566"/>
                  </a:lnTo>
                  <a:lnTo>
                    <a:pt x="27337" y="85073"/>
                  </a:lnTo>
                  <a:lnTo>
                    <a:pt x="19294" y="94166"/>
                  </a:lnTo>
                  <a:lnTo>
                    <a:pt x="13073" y="100853"/>
                  </a:lnTo>
                  <a:lnTo>
                    <a:pt x="10303" y="102954"/>
                  </a:lnTo>
                  <a:lnTo>
                    <a:pt x="5108" y="105288"/>
                  </a:lnTo>
                  <a:lnTo>
                    <a:pt x="3405" y="106705"/>
                  </a:lnTo>
                  <a:lnTo>
                    <a:pt x="2270" y="108442"/>
                  </a:lnTo>
                  <a:lnTo>
                    <a:pt x="4" y="114291"/>
                  </a:lnTo>
                  <a:lnTo>
                    <a:pt x="2" y="114294"/>
                  </a:lnTo>
                  <a:lnTo>
                    <a:pt x="2" y="114296"/>
                  </a:lnTo>
                  <a:lnTo>
                    <a:pt x="1" y="114297"/>
                  </a:lnTo>
                  <a:lnTo>
                    <a:pt x="1" y="114298"/>
                  </a:lnTo>
                  <a:lnTo>
                    <a:pt x="0" y="114299"/>
                  </a:lnTo>
                  <a:lnTo>
                    <a:pt x="3792" y="114299"/>
                  </a:lnTo>
                  <a:lnTo>
                    <a:pt x="5704" y="113506"/>
                  </a:lnTo>
                  <a:lnTo>
                    <a:pt x="9943" y="110507"/>
                  </a:lnTo>
                  <a:lnTo>
                    <a:pt x="12978" y="109390"/>
                  </a:lnTo>
                  <a:lnTo>
                    <a:pt x="16590" y="108646"/>
                  </a:lnTo>
                  <a:lnTo>
                    <a:pt x="20585" y="108149"/>
                  </a:lnTo>
                  <a:lnTo>
                    <a:pt x="24042" y="107024"/>
                  </a:lnTo>
                  <a:lnTo>
                    <a:pt x="30000" y="103658"/>
                  </a:lnTo>
                  <a:lnTo>
                    <a:pt x="34287" y="102442"/>
                  </a:lnTo>
                  <a:lnTo>
                    <a:pt x="39527" y="101632"/>
                  </a:lnTo>
                  <a:lnTo>
                    <a:pt x="45401" y="101093"/>
                  </a:lnTo>
                  <a:lnTo>
                    <a:pt x="50905" y="99938"/>
                  </a:lnTo>
                  <a:lnTo>
                    <a:pt x="56162" y="98376"/>
                  </a:lnTo>
                  <a:lnTo>
                    <a:pt x="61254" y="96540"/>
                  </a:lnTo>
                  <a:lnTo>
                    <a:pt x="66235" y="94522"/>
                  </a:lnTo>
                  <a:lnTo>
                    <a:pt x="71145" y="92384"/>
                  </a:lnTo>
                  <a:lnTo>
                    <a:pt x="76004" y="90164"/>
                  </a:lnTo>
                  <a:lnTo>
                    <a:pt x="80832" y="88684"/>
                  </a:lnTo>
                  <a:lnTo>
                    <a:pt x="85638" y="87698"/>
                  </a:lnTo>
                  <a:lnTo>
                    <a:pt x="90429" y="87040"/>
                  </a:lnTo>
                  <a:lnTo>
                    <a:pt x="95211" y="86602"/>
                  </a:lnTo>
                  <a:lnTo>
                    <a:pt x="99986" y="86309"/>
                  </a:lnTo>
                  <a:lnTo>
                    <a:pt x="104758" y="86115"/>
                  </a:lnTo>
                  <a:lnTo>
                    <a:pt x="110320" y="85191"/>
                  </a:lnTo>
                  <a:lnTo>
                    <a:pt x="116409" y="83781"/>
                  </a:lnTo>
                  <a:lnTo>
                    <a:pt x="122850" y="82048"/>
                  </a:lnTo>
                  <a:lnTo>
                    <a:pt x="127937" y="80892"/>
                  </a:lnTo>
                  <a:lnTo>
                    <a:pt x="132122" y="80122"/>
                  </a:lnTo>
                  <a:lnTo>
                    <a:pt x="135706" y="79608"/>
                  </a:lnTo>
                  <a:lnTo>
                    <a:pt x="139684" y="79266"/>
                  </a:lnTo>
                  <a:lnTo>
                    <a:pt x="143922" y="79037"/>
                  </a:lnTo>
                  <a:lnTo>
                    <a:pt x="152865" y="78784"/>
                  </a:lnTo>
                  <a:lnTo>
                    <a:pt x="162131" y="78671"/>
                  </a:lnTo>
                  <a:lnTo>
                    <a:pt x="166031" y="79435"/>
                  </a:lnTo>
                  <a:lnTo>
                    <a:pt x="172482" y="82400"/>
                  </a:lnTo>
                  <a:lnTo>
                    <a:pt x="176106" y="83508"/>
                  </a:lnTo>
                  <a:lnTo>
                    <a:pt x="180110" y="84247"/>
                  </a:lnTo>
                  <a:lnTo>
                    <a:pt x="184367" y="84740"/>
                  </a:lnTo>
                  <a:lnTo>
                    <a:pt x="187999" y="85068"/>
                  </a:lnTo>
                  <a:lnTo>
                    <a:pt x="194150" y="85433"/>
                  </a:lnTo>
                  <a:lnTo>
                    <a:pt x="199530" y="85595"/>
                  </a:lnTo>
                  <a:lnTo>
                    <a:pt x="207168" y="8572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24"/>
            <p:cNvSpPr/>
            <p:nvPr/>
          </p:nvSpPr>
          <p:spPr>
            <a:xfrm>
              <a:off x="4414837" y="3800475"/>
              <a:ext cx="71439" cy="235744"/>
            </a:xfrm>
            <a:custGeom>
              <a:avLst/>
              <a:gdLst/>
              <a:ahLst/>
              <a:cxnLst/>
              <a:rect l="0" t="0" r="0" b="0"/>
              <a:pathLst>
                <a:path w="71439" h="235744">
                  <a:moveTo>
                    <a:pt x="71438" y="0"/>
                  </a:moveTo>
                  <a:lnTo>
                    <a:pt x="67646" y="0"/>
                  </a:lnTo>
                  <a:lnTo>
                    <a:pt x="66528" y="794"/>
                  </a:lnTo>
                  <a:lnTo>
                    <a:pt x="65784" y="2116"/>
                  </a:lnTo>
                  <a:lnTo>
                    <a:pt x="64381" y="6849"/>
                  </a:lnTo>
                  <a:lnTo>
                    <a:pt x="64311" y="12789"/>
                  </a:lnTo>
                  <a:lnTo>
                    <a:pt x="64302" y="17061"/>
                  </a:lnTo>
                  <a:lnTo>
                    <a:pt x="63505" y="23280"/>
                  </a:lnTo>
                  <a:lnTo>
                    <a:pt x="60504" y="42890"/>
                  </a:lnTo>
                  <a:lnTo>
                    <a:pt x="58593" y="51612"/>
                  </a:lnTo>
                  <a:lnTo>
                    <a:pt x="56524" y="59015"/>
                  </a:lnTo>
                  <a:lnTo>
                    <a:pt x="54352" y="65537"/>
                  </a:lnTo>
                  <a:lnTo>
                    <a:pt x="52903" y="71472"/>
                  </a:lnTo>
                  <a:lnTo>
                    <a:pt x="51938" y="77017"/>
                  </a:lnTo>
                  <a:lnTo>
                    <a:pt x="51294" y="82301"/>
                  </a:lnTo>
                  <a:lnTo>
                    <a:pt x="50865" y="88204"/>
                  </a:lnTo>
                  <a:lnTo>
                    <a:pt x="50579" y="94522"/>
                  </a:lnTo>
                  <a:lnTo>
                    <a:pt x="50388" y="101114"/>
                  </a:lnTo>
                  <a:lnTo>
                    <a:pt x="48674" y="107097"/>
                  </a:lnTo>
                  <a:lnTo>
                    <a:pt x="45943" y="112673"/>
                  </a:lnTo>
                  <a:lnTo>
                    <a:pt x="42535" y="117978"/>
                  </a:lnTo>
                  <a:lnTo>
                    <a:pt x="40263" y="123896"/>
                  </a:lnTo>
                  <a:lnTo>
                    <a:pt x="38749" y="130222"/>
                  </a:lnTo>
                  <a:lnTo>
                    <a:pt x="37739" y="136821"/>
                  </a:lnTo>
                  <a:lnTo>
                    <a:pt x="36271" y="142807"/>
                  </a:lnTo>
                  <a:lnTo>
                    <a:pt x="34500" y="148386"/>
                  </a:lnTo>
                  <a:lnTo>
                    <a:pt x="32525" y="153692"/>
                  </a:lnTo>
                  <a:lnTo>
                    <a:pt x="30415" y="158818"/>
                  </a:lnTo>
                  <a:lnTo>
                    <a:pt x="28215" y="163822"/>
                  </a:lnTo>
                  <a:lnTo>
                    <a:pt x="23652" y="173616"/>
                  </a:lnTo>
                  <a:lnTo>
                    <a:pt x="18979" y="183260"/>
                  </a:lnTo>
                  <a:lnTo>
                    <a:pt x="16621" y="187261"/>
                  </a:lnTo>
                  <a:lnTo>
                    <a:pt x="14256" y="190722"/>
                  </a:lnTo>
                  <a:lnTo>
                    <a:pt x="11885" y="193823"/>
                  </a:lnTo>
                  <a:lnTo>
                    <a:pt x="10304" y="197477"/>
                  </a:lnTo>
                  <a:lnTo>
                    <a:pt x="9251" y="201501"/>
                  </a:lnTo>
                  <a:lnTo>
                    <a:pt x="8548" y="205772"/>
                  </a:lnTo>
                  <a:lnTo>
                    <a:pt x="7769" y="212633"/>
                  </a:lnTo>
                  <a:lnTo>
                    <a:pt x="7560" y="215574"/>
                  </a:lnTo>
                  <a:lnTo>
                    <a:pt x="6628" y="217535"/>
                  </a:lnTo>
                  <a:lnTo>
                    <a:pt x="5212" y="218842"/>
                  </a:lnTo>
                  <a:lnTo>
                    <a:pt x="3475" y="219713"/>
                  </a:lnTo>
                  <a:lnTo>
                    <a:pt x="2317" y="221088"/>
                  </a:lnTo>
                  <a:lnTo>
                    <a:pt x="1544" y="222798"/>
                  </a:lnTo>
                  <a:lnTo>
                    <a:pt x="686" y="226815"/>
                  </a:lnTo>
                  <a:lnTo>
                    <a:pt x="136" y="233745"/>
                  </a:lnTo>
                  <a:lnTo>
                    <a:pt x="0" y="23574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25"/>
            <p:cNvSpPr/>
            <p:nvPr/>
          </p:nvSpPr>
          <p:spPr>
            <a:xfrm>
              <a:off x="4964907" y="3850481"/>
              <a:ext cx="207169" cy="64295"/>
            </a:xfrm>
            <a:custGeom>
              <a:avLst/>
              <a:gdLst/>
              <a:ahLst/>
              <a:cxnLst/>
              <a:rect l="0" t="0" r="0" b="0"/>
              <a:pathLst>
                <a:path w="207169" h="64295">
                  <a:moveTo>
                    <a:pt x="28574" y="0"/>
                  </a:moveTo>
                  <a:lnTo>
                    <a:pt x="32367" y="0"/>
                  </a:lnTo>
                  <a:lnTo>
                    <a:pt x="33484" y="794"/>
                  </a:lnTo>
                  <a:lnTo>
                    <a:pt x="34229" y="2117"/>
                  </a:lnTo>
                  <a:lnTo>
                    <a:pt x="35423" y="6151"/>
                  </a:lnTo>
                  <a:lnTo>
                    <a:pt x="35522" y="7275"/>
                  </a:lnTo>
                  <a:lnTo>
                    <a:pt x="35587" y="8819"/>
                  </a:lnTo>
                  <a:lnTo>
                    <a:pt x="35692" y="13207"/>
                  </a:lnTo>
                  <a:lnTo>
                    <a:pt x="35716" y="20343"/>
                  </a:lnTo>
                  <a:lnTo>
                    <a:pt x="34922" y="21500"/>
                  </a:lnTo>
                  <a:lnTo>
                    <a:pt x="33600" y="23065"/>
                  </a:lnTo>
                  <a:lnTo>
                    <a:pt x="31925" y="24901"/>
                  </a:lnTo>
                  <a:lnTo>
                    <a:pt x="30808" y="26920"/>
                  </a:lnTo>
                  <a:lnTo>
                    <a:pt x="30064" y="29059"/>
                  </a:lnTo>
                  <a:lnTo>
                    <a:pt x="29567" y="31279"/>
                  </a:lnTo>
                  <a:lnTo>
                    <a:pt x="28442" y="33553"/>
                  </a:lnTo>
                  <a:lnTo>
                    <a:pt x="26899" y="35862"/>
                  </a:lnTo>
                  <a:lnTo>
                    <a:pt x="25076" y="38195"/>
                  </a:lnTo>
                  <a:lnTo>
                    <a:pt x="23067" y="40545"/>
                  </a:lnTo>
                  <a:lnTo>
                    <a:pt x="20934" y="42905"/>
                  </a:lnTo>
                  <a:lnTo>
                    <a:pt x="16447" y="47644"/>
                  </a:lnTo>
                  <a:lnTo>
                    <a:pt x="11807" y="52396"/>
                  </a:lnTo>
                  <a:lnTo>
                    <a:pt x="9459" y="53980"/>
                  </a:lnTo>
                  <a:lnTo>
                    <a:pt x="4733" y="55742"/>
                  </a:lnTo>
                  <a:lnTo>
                    <a:pt x="3155" y="57005"/>
                  </a:lnTo>
                  <a:lnTo>
                    <a:pt x="2103" y="58640"/>
                  </a:lnTo>
                  <a:lnTo>
                    <a:pt x="15" y="64250"/>
                  </a:lnTo>
                  <a:lnTo>
                    <a:pt x="1" y="64290"/>
                  </a:lnTo>
                  <a:lnTo>
                    <a:pt x="0" y="64291"/>
                  </a:lnTo>
                  <a:lnTo>
                    <a:pt x="0" y="64292"/>
                  </a:lnTo>
                  <a:lnTo>
                    <a:pt x="0" y="64293"/>
                  </a:lnTo>
                  <a:lnTo>
                    <a:pt x="29999" y="64294"/>
                  </a:lnTo>
                  <a:lnTo>
                    <a:pt x="32699" y="63500"/>
                  </a:lnTo>
                  <a:lnTo>
                    <a:pt x="35292" y="62177"/>
                  </a:lnTo>
                  <a:lnTo>
                    <a:pt x="37816" y="60501"/>
                  </a:lnTo>
                  <a:lnTo>
                    <a:pt x="41085" y="59384"/>
                  </a:lnTo>
                  <a:lnTo>
                    <a:pt x="44853" y="58640"/>
                  </a:lnTo>
                  <a:lnTo>
                    <a:pt x="48952" y="58143"/>
                  </a:lnTo>
                  <a:lnTo>
                    <a:pt x="52477" y="57812"/>
                  </a:lnTo>
                  <a:lnTo>
                    <a:pt x="58512" y="57444"/>
                  </a:lnTo>
                  <a:lnTo>
                    <a:pt x="61233" y="56552"/>
                  </a:lnTo>
                  <a:lnTo>
                    <a:pt x="63841" y="55164"/>
                  </a:lnTo>
                  <a:lnTo>
                    <a:pt x="66373" y="53445"/>
                  </a:lnTo>
                  <a:lnTo>
                    <a:pt x="70442" y="52298"/>
                  </a:lnTo>
                  <a:lnTo>
                    <a:pt x="75536" y="51534"/>
                  </a:lnTo>
                  <a:lnTo>
                    <a:pt x="81314" y="51025"/>
                  </a:lnTo>
                  <a:lnTo>
                    <a:pt x="86752" y="49892"/>
                  </a:lnTo>
                  <a:lnTo>
                    <a:pt x="91965" y="48343"/>
                  </a:lnTo>
                  <a:lnTo>
                    <a:pt x="97029" y="46516"/>
                  </a:lnTo>
                  <a:lnTo>
                    <a:pt x="101198" y="45298"/>
                  </a:lnTo>
                  <a:lnTo>
                    <a:pt x="104771" y="44486"/>
                  </a:lnTo>
                  <a:lnTo>
                    <a:pt x="107947" y="43945"/>
                  </a:lnTo>
                  <a:lnTo>
                    <a:pt x="111652" y="43584"/>
                  </a:lnTo>
                  <a:lnTo>
                    <a:pt x="115710" y="43343"/>
                  </a:lnTo>
                  <a:lnTo>
                    <a:pt x="124451" y="43076"/>
                  </a:lnTo>
                  <a:lnTo>
                    <a:pt x="143926" y="42891"/>
                  </a:lnTo>
                  <a:lnTo>
                    <a:pt x="207168" y="4286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26"/>
            <p:cNvSpPr/>
            <p:nvPr/>
          </p:nvSpPr>
          <p:spPr>
            <a:xfrm>
              <a:off x="5100637" y="3800475"/>
              <a:ext cx="50007" cy="200026"/>
            </a:xfrm>
            <a:custGeom>
              <a:avLst/>
              <a:gdLst/>
              <a:ahLst/>
              <a:cxnLst/>
              <a:rect l="0" t="0" r="0" b="0"/>
              <a:pathLst>
                <a:path w="50007" h="200026">
                  <a:moveTo>
                    <a:pt x="50006" y="0"/>
                  </a:moveTo>
                  <a:lnTo>
                    <a:pt x="42950" y="0"/>
                  </a:lnTo>
                  <a:lnTo>
                    <a:pt x="42871" y="6150"/>
                  </a:lnTo>
                  <a:lnTo>
                    <a:pt x="42863" y="34778"/>
                  </a:lnTo>
                  <a:lnTo>
                    <a:pt x="42070" y="39060"/>
                  </a:lnTo>
                  <a:lnTo>
                    <a:pt x="40746" y="43502"/>
                  </a:lnTo>
                  <a:lnTo>
                    <a:pt x="39071" y="48052"/>
                  </a:lnTo>
                  <a:lnTo>
                    <a:pt x="37953" y="51878"/>
                  </a:lnTo>
                  <a:lnTo>
                    <a:pt x="37209" y="55223"/>
                  </a:lnTo>
                  <a:lnTo>
                    <a:pt x="36712" y="58246"/>
                  </a:lnTo>
                  <a:lnTo>
                    <a:pt x="36381" y="61849"/>
                  </a:lnTo>
                  <a:lnTo>
                    <a:pt x="36160" y="65839"/>
                  </a:lnTo>
                  <a:lnTo>
                    <a:pt x="35915" y="74505"/>
                  </a:lnTo>
                  <a:lnTo>
                    <a:pt x="35806" y="83649"/>
                  </a:lnTo>
                  <a:lnTo>
                    <a:pt x="34984" y="88309"/>
                  </a:lnTo>
                  <a:lnTo>
                    <a:pt x="33641" y="93004"/>
                  </a:lnTo>
                  <a:lnTo>
                    <a:pt x="31952" y="97721"/>
                  </a:lnTo>
                  <a:lnTo>
                    <a:pt x="30827" y="102454"/>
                  </a:lnTo>
                  <a:lnTo>
                    <a:pt x="30076" y="107196"/>
                  </a:lnTo>
                  <a:lnTo>
                    <a:pt x="29576" y="111945"/>
                  </a:lnTo>
                  <a:lnTo>
                    <a:pt x="29242" y="115905"/>
                  </a:lnTo>
                  <a:lnTo>
                    <a:pt x="29020" y="119339"/>
                  </a:lnTo>
                  <a:lnTo>
                    <a:pt x="28871" y="122422"/>
                  </a:lnTo>
                  <a:lnTo>
                    <a:pt x="27979" y="126064"/>
                  </a:lnTo>
                  <a:lnTo>
                    <a:pt x="26591" y="130080"/>
                  </a:lnTo>
                  <a:lnTo>
                    <a:pt x="24871" y="134345"/>
                  </a:lnTo>
                  <a:lnTo>
                    <a:pt x="23724" y="138776"/>
                  </a:lnTo>
                  <a:lnTo>
                    <a:pt x="22960" y="143317"/>
                  </a:lnTo>
                  <a:lnTo>
                    <a:pt x="22451" y="147932"/>
                  </a:lnTo>
                  <a:lnTo>
                    <a:pt x="21317" y="151803"/>
                  </a:lnTo>
                  <a:lnTo>
                    <a:pt x="19768" y="155176"/>
                  </a:lnTo>
                  <a:lnTo>
                    <a:pt x="17941" y="158220"/>
                  </a:lnTo>
                  <a:lnTo>
                    <a:pt x="16723" y="161836"/>
                  </a:lnTo>
                  <a:lnTo>
                    <a:pt x="15911" y="165834"/>
                  </a:lnTo>
                  <a:lnTo>
                    <a:pt x="15370" y="170087"/>
                  </a:lnTo>
                  <a:lnTo>
                    <a:pt x="14216" y="173716"/>
                  </a:lnTo>
                  <a:lnTo>
                    <a:pt x="12652" y="176930"/>
                  </a:lnTo>
                  <a:lnTo>
                    <a:pt x="10816" y="179865"/>
                  </a:lnTo>
                  <a:lnTo>
                    <a:pt x="9592" y="182616"/>
                  </a:lnTo>
                  <a:lnTo>
                    <a:pt x="8232" y="187790"/>
                  </a:lnTo>
                  <a:lnTo>
                    <a:pt x="7359" y="192669"/>
                  </a:lnTo>
                  <a:lnTo>
                    <a:pt x="7239" y="196227"/>
                  </a:lnTo>
                  <a:lnTo>
                    <a:pt x="6414" y="197492"/>
                  </a:lnTo>
                  <a:lnTo>
                    <a:pt x="5069" y="198337"/>
                  </a:lnTo>
                  <a:lnTo>
                    <a:pt x="40" y="200012"/>
                  </a:lnTo>
                  <a:lnTo>
                    <a:pt x="0" y="20002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27"/>
            <p:cNvSpPr/>
            <p:nvPr/>
          </p:nvSpPr>
          <p:spPr>
            <a:xfrm>
              <a:off x="5429276" y="3864768"/>
              <a:ext cx="107131" cy="128464"/>
            </a:xfrm>
            <a:custGeom>
              <a:avLst/>
              <a:gdLst/>
              <a:ahLst/>
              <a:cxnLst/>
              <a:rect l="0" t="0" r="0" b="0"/>
              <a:pathLst>
                <a:path w="107131" h="128464">
                  <a:moveTo>
                    <a:pt x="28549" y="0"/>
                  </a:moveTo>
                  <a:lnTo>
                    <a:pt x="28549" y="55190"/>
                  </a:lnTo>
                  <a:lnTo>
                    <a:pt x="27756" y="59019"/>
                  </a:lnTo>
                  <a:lnTo>
                    <a:pt x="26432" y="62365"/>
                  </a:lnTo>
                  <a:lnTo>
                    <a:pt x="24757" y="65389"/>
                  </a:lnTo>
                  <a:lnTo>
                    <a:pt x="23639" y="68993"/>
                  </a:lnTo>
                  <a:lnTo>
                    <a:pt x="22895" y="72983"/>
                  </a:lnTo>
                  <a:lnTo>
                    <a:pt x="22398" y="77230"/>
                  </a:lnTo>
                  <a:lnTo>
                    <a:pt x="22067" y="81650"/>
                  </a:lnTo>
                  <a:lnTo>
                    <a:pt x="21846" y="86183"/>
                  </a:lnTo>
                  <a:lnTo>
                    <a:pt x="21699" y="90793"/>
                  </a:lnTo>
                  <a:lnTo>
                    <a:pt x="20807" y="94660"/>
                  </a:lnTo>
                  <a:lnTo>
                    <a:pt x="19419" y="98032"/>
                  </a:lnTo>
                  <a:lnTo>
                    <a:pt x="17700" y="101074"/>
                  </a:lnTo>
                  <a:lnTo>
                    <a:pt x="16554" y="103895"/>
                  </a:lnTo>
                  <a:lnTo>
                    <a:pt x="15789" y="106570"/>
                  </a:lnTo>
                  <a:lnTo>
                    <a:pt x="15280" y="109147"/>
                  </a:lnTo>
                  <a:lnTo>
                    <a:pt x="14146" y="111659"/>
                  </a:lnTo>
                  <a:lnTo>
                    <a:pt x="12598" y="114127"/>
                  </a:lnTo>
                  <a:lnTo>
                    <a:pt x="10771" y="116566"/>
                  </a:lnTo>
                  <a:lnTo>
                    <a:pt x="9553" y="118986"/>
                  </a:lnTo>
                  <a:lnTo>
                    <a:pt x="8741" y="121392"/>
                  </a:lnTo>
                  <a:lnTo>
                    <a:pt x="7438" y="127167"/>
                  </a:lnTo>
                  <a:lnTo>
                    <a:pt x="6537" y="127641"/>
                  </a:lnTo>
                  <a:lnTo>
                    <a:pt x="3420" y="128166"/>
                  </a:lnTo>
                  <a:lnTo>
                    <a:pt x="995" y="128463"/>
                  </a:lnTo>
                  <a:lnTo>
                    <a:pt x="654" y="127711"/>
                  </a:lnTo>
                  <a:lnTo>
                    <a:pt x="276" y="124759"/>
                  </a:lnTo>
                  <a:lnTo>
                    <a:pt x="63" y="122426"/>
                  </a:lnTo>
                  <a:lnTo>
                    <a:pt x="0" y="114151"/>
                  </a:lnTo>
                  <a:lnTo>
                    <a:pt x="785" y="111026"/>
                  </a:lnTo>
                  <a:lnTo>
                    <a:pt x="2102" y="108149"/>
                  </a:lnTo>
                  <a:lnTo>
                    <a:pt x="3774" y="105436"/>
                  </a:lnTo>
                  <a:lnTo>
                    <a:pt x="5682" y="102041"/>
                  </a:lnTo>
                  <a:lnTo>
                    <a:pt x="9919" y="94035"/>
                  </a:lnTo>
                  <a:lnTo>
                    <a:pt x="11366" y="89678"/>
                  </a:lnTo>
                  <a:lnTo>
                    <a:pt x="12331" y="85185"/>
                  </a:lnTo>
                  <a:lnTo>
                    <a:pt x="12975" y="80603"/>
                  </a:lnTo>
                  <a:lnTo>
                    <a:pt x="14991" y="75960"/>
                  </a:lnTo>
                  <a:lnTo>
                    <a:pt x="17923" y="71278"/>
                  </a:lnTo>
                  <a:lnTo>
                    <a:pt x="21465" y="66569"/>
                  </a:lnTo>
                  <a:lnTo>
                    <a:pt x="24620" y="62636"/>
                  </a:lnTo>
                  <a:lnTo>
                    <a:pt x="27517" y="59220"/>
                  </a:lnTo>
                  <a:lnTo>
                    <a:pt x="30242" y="56149"/>
                  </a:lnTo>
                  <a:lnTo>
                    <a:pt x="32853" y="52514"/>
                  </a:lnTo>
                  <a:lnTo>
                    <a:pt x="35387" y="48503"/>
                  </a:lnTo>
                  <a:lnTo>
                    <a:pt x="37870" y="44242"/>
                  </a:lnTo>
                  <a:lnTo>
                    <a:pt x="40319" y="40607"/>
                  </a:lnTo>
                  <a:lnTo>
                    <a:pt x="42745" y="37391"/>
                  </a:lnTo>
                  <a:lnTo>
                    <a:pt x="45157" y="34452"/>
                  </a:lnTo>
                  <a:lnTo>
                    <a:pt x="47558" y="31699"/>
                  </a:lnTo>
                  <a:lnTo>
                    <a:pt x="49953" y="29071"/>
                  </a:lnTo>
                  <a:lnTo>
                    <a:pt x="52344" y="26524"/>
                  </a:lnTo>
                  <a:lnTo>
                    <a:pt x="54731" y="24827"/>
                  </a:lnTo>
                  <a:lnTo>
                    <a:pt x="57116" y="23695"/>
                  </a:lnTo>
                  <a:lnTo>
                    <a:pt x="59500" y="22941"/>
                  </a:lnTo>
                  <a:lnTo>
                    <a:pt x="61883" y="22438"/>
                  </a:lnTo>
                  <a:lnTo>
                    <a:pt x="64265" y="22102"/>
                  </a:lnTo>
                  <a:lnTo>
                    <a:pt x="70000" y="21564"/>
                  </a:lnTo>
                  <a:lnTo>
                    <a:pt x="72901" y="21490"/>
                  </a:lnTo>
                  <a:lnTo>
                    <a:pt x="74786" y="21471"/>
                  </a:lnTo>
                  <a:lnTo>
                    <a:pt x="76042" y="22252"/>
                  </a:lnTo>
                  <a:lnTo>
                    <a:pt x="76880" y="23566"/>
                  </a:lnTo>
                  <a:lnTo>
                    <a:pt x="77438" y="25236"/>
                  </a:lnTo>
                  <a:lnTo>
                    <a:pt x="80176" y="29207"/>
                  </a:lnTo>
                  <a:lnTo>
                    <a:pt x="82017" y="31378"/>
                  </a:lnTo>
                  <a:lnTo>
                    <a:pt x="84038" y="33619"/>
                  </a:lnTo>
                  <a:lnTo>
                    <a:pt x="88400" y="38225"/>
                  </a:lnTo>
                  <a:lnTo>
                    <a:pt x="89881" y="40565"/>
                  </a:lnTo>
                  <a:lnTo>
                    <a:pt x="90868" y="42918"/>
                  </a:lnTo>
                  <a:lnTo>
                    <a:pt x="91526" y="45281"/>
                  </a:lnTo>
                  <a:lnTo>
                    <a:pt x="92759" y="48444"/>
                  </a:lnTo>
                  <a:lnTo>
                    <a:pt x="94374" y="52140"/>
                  </a:lnTo>
                  <a:lnTo>
                    <a:pt x="96245" y="56191"/>
                  </a:lnTo>
                  <a:lnTo>
                    <a:pt x="97492" y="59686"/>
                  </a:lnTo>
                  <a:lnTo>
                    <a:pt x="98324" y="62810"/>
                  </a:lnTo>
                  <a:lnTo>
                    <a:pt x="98878" y="65686"/>
                  </a:lnTo>
                  <a:lnTo>
                    <a:pt x="99247" y="68397"/>
                  </a:lnTo>
                  <a:lnTo>
                    <a:pt x="99493" y="70998"/>
                  </a:lnTo>
                  <a:lnTo>
                    <a:pt x="99658" y="73526"/>
                  </a:lnTo>
                  <a:lnTo>
                    <a:pt x="99767" y="76005"/>
                  </a:lnTo>
                  <a:lnTo>
                    <a:pt x="99889" y="80876"/>
                  </a:lnTo>
                  <a:lnTo>
                    <a:pt x="99943" y="87804"/>
                  </a:lnTo>
                  <a:lnTo>
                    <a:pt x="107130" y="11430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28"/>
            <p:cNvSpPr/>
            <p:nvPr/>
          </p:nvSpPr>
          <p:spPr>
            <a:xfrm>
              <a:off x="5615013" y="3879056"/>
              <a:ext cx="99951" cy="92869"/>
            </a:xfrm>
            <a:custGeom>
              <a:avLst/>
              <a:gdLst/>
              <a:ahLst/>
              <a:cxnLst/>
              <a:rect l="0" t="0" r="0" b="0"/>
              <a:pathLst>
                <a:path w="99951" h="92869">
                  <a:moveTo>
                    <a:pt x="7118" y="14287"/>
                  </a:moveTo>
                  <a:lnTo>
                    <a:pt x="7118" y="31080"/>
                  </a:lnTo>
                  <a:lnTo>
                    <a:pt x="6325" y="33420"/>
                  </a:lnTo>
                  <a:lnTo>
                    <a:pt x="5002" y="35774"/>
                  </a:lnTo>
                  <a:lnTo>
                    <a:pt x="3326" y="38137"/>
                  </a:lnTo>
                  <a:lnTo>
                    <a:pt x="2209" y="40506"/>
                  </a:lnTo>
                  <a:lnTo>
                    <a:pt x="1464" y="42879"/>
                  </a:lnTo>
                  <a:lnTo>
                    <a:pt x="967" y="45254"/>
                  </a:lnTo>
                  <a:lnTo>
                    <a:pt x="636" y="47632"/>
                  </a:lnTo>
                  <a:lnTo>
                    <a:pt x="415" y="50011"/>
                  </a:lnTo>
                  <a:lnTo>
                    <a:pt x="269" y="52391"/>
                  </a:lnTo>
                  <a:lnTo>
                    <a:pt x="105" y="57152"/>
                  </a:lnTo>
                  <a:lnTo>
                    <a:pt x="0" y="66675"/>
                  </a:lnTo>
                  <a:lnTo>
                    <a:pt x="786" y="69056"/>
                  </a:lnTo>
                  <a:lnTo>
                    <a:pt x="2102" y="71437"/>
                  </a:lnTo>
                  <a:lnTo>
                    <a:pt x="3774" y="73818"/>
                  </a:lnTo>
                  <a:lnTo>
                    <a:pt x="4890" y="76200"/>
                  </a:lnTo>
                  <a:lnTo>
                    <a:pt x="5632" y="78581"/>
                  </a:lnTo>
                  <a:lnTo>
                    <a:pt x="6127" y="80962"/>
                  </a:lnTo>
                  <a:lnTo>
                    <a:pt x="7251" y="83344"/>
                  </a:lnTo>
                  <a:lnTo>
                    <a:pt x="8795" y="85725"/>
                  </a:lnTo>
                  <a:lnTo>
                    <a:pt x="10617" y="88106"/>
                  </a:lnTo>
                  <a:lnTo>
                    <a:pt x="12625" y="89694"/>
                  </a:lnTo>
                  <a:lnTo>
                    <a:pt x="14759" y="90752"/>
                  </a:lnTo>
                  <a:lnTo>
                    <a:pt x="16975" y="91457"/>
                  </a:lnTo>
                  <a:lnTo>
                    <a:pt x="19245" y="91928"/>
                  </a:lnTo>
                  <a:lnTo>
                    <a:pt x="21553" y="92241"/>
                  </a:lnTo>
                  <a:lnTo>
                    <a:pt x="23885" y="92450"/>
                  </a:lnTo>
                  <a:lnTo>
                    <a:pt x="26234" y="92590"/>
                  </a:lnTo>
                  <a:lnTo>
                    <a:pt x="34291" y="92832"/>
                  </a:lnTo>
                  <a:lnTo>
                    <a:pt x="59299" y="92868"/>
                  </a:lnTo>
                  <a:lnTo>
                    <a:pt x="61749" y="92074"/>
                  </a:lnTo>
                  <a:lnTo>
                    <a:pt x="64176" y="90752"/>
                  </a:lnTo>
                  <a:lnTo>
                    <a:pt x="66588" y="89076"/>
                  </a:lnTo>
                  <a:lnTo>
                    <a:pt x="68990" y="87165"/>
                  </a:lnTo>
                  <a:lnTo>
                    <a:pt x="71384" y="85098"/>
                  </a:lnTo>
                  <a:lnTo>
                    <a:pt x="73775" y="82925"/>
                  </a:lnTo>
                  <a:lnTo>
                    <a:pt x="78547" y="78395"/>
                  </a:lnTo>
                  <a:lnTo>
                    <a:pt x="80931" y="76076"/>
                  </a:lnTo>
                  <a:lnTo>
                    <a:pt x="83314" y="72942"/>
                  </a:lnTo>
                  <a:lnTo>
                    <a:pt x="85697" y="69265"/>
                  </a:lnTo>
                  <a:lnTo>
                    <a:pt x="88079" y="65227"/>
                  </a:lnTo>
                  <a:lnTo>
                    <a:pt x="90460" y="61741"/>
                  </a:lnTo>
                  <a:lnTo>
                    <a:pt x="92842" y="58623"/>
                  </a:lnTo>
                  <a:lnTo>
                    <a:pt x="95224" y="55751"/>
                  </a:lnTo>
                  <a:lnTo>
                    <a:pt x="96812" y="53042"/>
                  </a:lnTo>
                  <a:lnTo>
                    <a:pt x="97870" y="50443"/>
                  </a:lnTo>
                  <a:lnTo>
                    <a:pt x="98575" y="47916"/>
                  </a:lnTo>
                  <a:lnTo>
                    <a:pt x="99046" y="45437"/>
                  </a:lnTo>
                  <a:lnTo>
                    <a:pt x="99359" y="42992"/>
                  </a:lnTo>
                  <a:lnTo>
                    <a:pt x="99569" y="40567"/>
                  </a:lnTo>
                  <a:lnTo>
                    <a:pt x="99708" y="38157"/>
                  </a:lnTo>
                  <a:lnTo>
                    <a:pt x="99863" y="33362"/>
                  </a:lnTo>
                  <a:lnTo>
                    <a:pt x="99950" y="26201"/>
                  </a:lnTo>
                  <a:lnTo>
                    <a:pt x="99169" y="23817"/>
                  </a:lnTo>
                  <a:lnTo>
                    <a:pt x="97854" y="21434"/>
                  </a:lnTo>
                  <a:lnTo>
                    <a:pt x="96184" y="19052"/>
                  </a:lnTo>
                  <a:lnTo>
                    <a:pt x="94276" y="16670"/>
                  </a:lnTo>
                  <a:lnTo>
                    <a:pt x="92211" y="14289"/>
                  </a:lnTo>
                  <a:lnTo>
                    <a:pt x="90041" y="11907"/>
                  </a:lnTo>
                  <a:lnTo>
                    <a:pt x="87799" y="10319"/>
                  </a:lnTo>
                  <a:lnTo>
                    <a:pt x="85513" y="9260"/>
                  </a:lnTo>
                  <a:lnTo>
                    <a:pt x="83194" y="8555"/>
                  </a:lnTo>
                  <a:lnTo>
                    <a:pt x="80854" y="7290"/>
                  </a:lnTo>
                  <a:lnTo>
                    <a:pt x="78500" y="5654"/>
                  </a:lnTo>
                  <a:lnTo>
                    <a:pt x="76138" y="3769"/>
                  </a:lnTo>
                  <a:lnTo>
                    <a:pt x="73768" y="2513"/>
                  </a:lnTo>
                  <a:lnTo>
                    <a:pt x="71396" y="1676"/>
                  </a:lnTo>
                  <a:lnTo>
                    <a:pt x="69020" y="1117"/>
                  </a:lnTo>
                  <a:lnTo>
                    <a:pt x="65848" y="745"/>
                  </a:lnTo>
                  <a:lnTo>
                    <a:pt x="62147" y="497"/>
                  </a:lnTo>
                  <a:lnTo>
                    <a:pt x="54594" y="220"/>
                  </a:lnTo>
                  <a:lnTo>
                    <a:pt x="42837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29"/>
            <p:cNvSpPr/>
            <p:nvPr/>
          </p:nvSpPr>
          <p:spPr>
            <a:xfrm>
              <a:off x="6150779" y="4121946"/>
              <a:ext cx="142526" cy="241578"/>
            </a:xfrm>
            <a:custGeom>
              <a:avLst/>
              <a:gdLst/>
              <a:ahLst/>
              <a:cxnLst/>
              <a:rect l="0" t="0" r="0" b="0"/>
              <a:pathLst>
                <a:path w="142526" h="241578">
                  <a:moveTo>
                    <a:pt x="135721" y="14285"/>
                  </a:moveTo>
                  <a:lnTo>
                    <a:pt x="128871" y="7436"/>
                  </a:lnTo>
                  <a:lnTo>
                    <a:pt x="124872" y="7229"/>
                  </a:lnTo>
                  <a:lnTo>
                    <a:pt x="118660" y="7167"/>
                  </a:lnTo>
                  <a:lnTo>
                    <a:pt x="117203" y="6365"/>
                  </a:lnTo>
                  <a:lnTo>
                    <a:pt x="116232" y="5036"/>
                  </a:lnTo>
                  <a:lnTo>
                    <a:pt x="115585" y="3357"/>
                  </a:lnTo>
                  <a:lnTo>
                    <a:pt x="114359" y="2237"/>
                  </a:lnTo>
                  <a:lnTo>
                    <a:pt x="112749" y="1490"/>
                  </a:lnTo>
                  <a:lnTo>
                    <a:pt x="108842" y="661"/>
                  </a:lnTo>
                  <a:lnTo>
                    <a:pt x="104460" y="293"/>
                  </a:lnTo>
                  <a:lnTo>
                    <a:pt x="102181" y="194"/>
                  </a:lnTo>
                  <a:lnTo>
                    <a:pt x="94242" y="23"/>
                  </a:lnTo>
                  <a:lnTo>
                    <a:pt x="76886" y="0"/>
                  </a:lnTo>
                  <a:lnTo>
                    <a:pt x="74273" y="793"/>
                  </a:lnTo>
                  <a:lnTo>
                    <a:pt x="71736" y="2115"/>
                  </a:lnTo>
                  <a:lnTo>
                    <a:pt x="69252" y="3790"/>
                  </a:lnTo>
                  <a:lnTo>
                    <a:pt x="66802" y="4907"/>
                  </a:lnTo>
                  <a:lnTo>
                    <a:pt x="64375" y="5652"/>
                  </a:lnTo>
                  <a:lnTo>
                    <a:pt x="61963" y="6148"/>
                  </a:lnTo>
                  <a:lnTo>
                    <a:pt x="58768" y="7274"/>
                  </a:lnTo>
                  <a:lnTo>
                    <a:pt x="55050" y="8817"/>
                  </a:lnTo>
                  <a:lnTo>
                    <a:pt x="50984" y="10640"/>
                  </a:lnTo>
                  <a:lnTo>
                    <a:pt x="47480" y="12649"/>
                  </a:lnTo>
                  <a:lnTo>
                    <a:pt x="44350" y="14782"/>
                  </a:lnTo>
                  <a:lnTo>
                    <a:pt x="41469" y="16997"/>
                  </a:lnTo>
                  <a:lnTo>
                    <a:pt x="38755" y="18474"/>
                  </a:lnTo>
                  <a:lnTo>
                    <a:pt x="36152" y="19459"/>
                  </a:lnTo>
                  <a:lnTo>
                    <a:pt x="33622" y="20116"/>
                  </a:lnTo>
                  <a:lnTo>
                    <a:pt x="31143" y="21347"/>
                  </a:lnTo>
                  <a:lnTo>
                    <a:pt x="28696" y="22962"/>
                  </a:lnTo>
                  <a:lnTo>
                    <a:pt x="26271" y="24833"/>
                  </a:lnTo>
                  <a:lnTo>
                    <a:pt x="23860" y="26873"/>
                  </a:lnTo>
                  <a:lnTo>
                    <a:pt x="21459" y="29027"/>
                  </a:lnTo>
                  <a:lnTo>
                    <a:pt x="19065" y="31257"/>
                  </a:lnTo>
                  <a:lnTo>
                    <a:pt x="16675" y="32743"/>
                  </a:lnTo>
                  <a:lnTo>
                    <a:pt x="14288" y="33734"/>
                  </a:lnTo>
                  <a:lnTo>
                    <a:pt x="11904" y="34395"/>
                  </a:lnTo>
                  <a:lnTo>
                    <a:pt x="9519" y="35629"/>
                  </a:lnTo>
                  <a:lnTo>
                    <a:pt x="7136" y="37246"/>
                  </a:lnTo>
                  <a:lnTo>
                    <a:pt x="4754" y="39117"/>
                  </a:lnTo>
                  <a:lnTo>
                    <a:pt x="3165" y="41159"/>
                  </a:lnTo>
                  <a:lnTo>
                    <a:pt x="2107" y="43313"/>
                  </a:lnTo>
                  <a:lnTo>
                    <a:pt x="408" y="48682"/>
                  </a:lnTo>
                  <a:lnTo>
                    <a:pt x="26" y="56039"/>
                  </a:lnTo>
                  <a:lnTo>
                    <a:pt x="0" y="60611"/>
                  </a:lnTo>
                  <a:lnTo>
                    <a:pt x="790" y="61838"/>
                  </a:lnTo>
                  <a:lnTo>
                    <a:pt x="2111" y="62656"/>
                  </a:lnTo>
                  <a:lnTo>
                    <a:pt x="3785" y="63201"/>
                  </a:lnTo>
                  <a:lnTo>
                    <a:pt x="7762" y="65923"/>
                  </a:lnTo>
                  <a:lnTo>
                    <a:pt x="9934" y="67761"/>
                  </a:lnTo>
                  <a:lnTo>
                    <a:pt x="12969" y="68986"/>
                  </a:lnTo>
                  <a:lnTo>
                    <a:pt x="16580" y="69802"/>
                  </a:lnTo>
                  <a:lnTo>
                    <a:pt x="20575" y="70346"/>
                  </a:lnTo>
                  <a:lnTo>
                    <a:pt x="24031" y="70709"/>
                  </a:lnTo>
                  <a:lnTo>
                    <a:pt x="27130" y="70951"/>
                  </a:lnTo>
                  <a:lnTo>
                    <a:pt x="29989" y="71112"/>
                  </a:lnTo>
                  <a:lnTo>
                    <a:pt x="32689" y="72014"/>
                  </a:lnTo>
                  <a:lnTo>
                    <a:pt x="35283" y="73409"/>
                  </a:lnTo>
                  <a:lnTo>
                    <a:pt x="37806" y="75132"/>
                  </a:lnTo>
                  <a:lnTo>
                    <a:pt x="41076" y="77074"/>
                  </a:lnTo>
                  <a:lnTo>
                    <a:pt x="44843" y="79163"/>
                  </a:lnTo>
                  <a:lnTo>
                    <a:pt x="48942" y="81350"/>
                  </a:lnTo>
                  <a:lnTo>
                    <a:pt x="52468" y="82807"/>
                  </a:lnTo>
                  <a:lnTo>
                    <a:pt x="55613" y="83779"/>
                  </a:lnTo>
                  <a:lnTo>
                    <a:pt x="58503" y="84427"/>
                  </a:lnTo>
                  <a:lnTo>
                    <a:pt x="62017" y="85652"/>
                  </a:lnTo>
                  <a:lnTo>
                    <a:pt x="65948" y="87264"/>
                  </a:lnTo>
                  <a:lnTo>
                    <a:pt x="70155" y="89131"/>
                  </a:lnTo>
                  <a:lnTo>
                    <a:pt x="79064" y="93323"/>
                  </a:lnTo>
                  <a:lnTo>
                    <a:pt x="83662" y="95552"/>
                  </a:lnTo>
                  <a:lnTo>
                    <a:pt x="88315" y="97038"/>
                  </a:lnTo>
                  <a:lnTo>
                    <a:pt x="93005" y="98028"/>
                  </a:lnTo>
                  <a:lnTo>
                    <a:pt x="97718" y="98689"/>
                  </a:lnTo>
                  <a:lnTo>
                    <a:pt x="101654" y="99923"/>
                  </a:lnTo>
                  <a:lnTo>
                    <a:pt x="105072" y="101540"/>
                  </a:lnTo>
                  <a:lnTo>
                    <a:pt x="108144" y="103411"/>
                  </a:lnTo>
                  <a:lnTo>
                    <a:pt x="111780" y="105452"/>
                  </a:lnTo>
                  <a:lnTo>
                    <a:pt x="120054" y="109837"/>
                  </a:lnTo>
                  <a:lnTo>
                    <a:pt x="123688" y="112911"/>
                  </a:lnTo>
                  <a:lnTo>
                    <a:pt x="126906" y="116549"/>
                  </a:lnTo>
                  <a:lnTo>
                    <a:pt x="129844" y="120561"/>
                  </a:lnTo>
                  <a:lnTo>
                    <a:pt x="133109" y="127135"/>
                  </a:lnTo>
                  <a:lnTo>
                    <a:pt x="134560" y="132703"/>
                  </a:lnTo>
                  <a:lnTo>
                    <a:pt x="135205" y="137824"/>
                  </a:lnTo>
                  <a:lnTo>
                    <a:pt x="137608" y="144862"/>
                  </a:lnTo>
                  <a:lnTo>
                    <a:pt x="139360" y="148961"/>
                  </a:lnTo>
                  <a:lnTo>
                    <a:pt x="139735" y="153282"/>
                  </a:lnTo>
                  <a:lnTo>
                    <a:pt x="139190" y="157750"/>
                  </a:lnTo>
                  <a:lnTo>
                    <a:pt x="138034" y="162315"/>
                  </a:lnTo>
                  <a:lnTo>
                    <a:pt x="134088" y="171710"/>
                  </a:lnTo>
                  <a:lnTo>
                    <a:pt x="121237" y="199080"/>
                  </a:lnTo>
                  <a:lnTo>
                    <a:pt x="114952" y="209714"/>
                  </a:lnTo>
                  <a:lnTo>
                    <a:pt x="109175" y="217596"/>
                  </a:lnTo>
                  <a:lnTo>
                    <a:pt x="103736" y="223644"/>
                  </a:lnTo>
                  <a:lnTo>
                    <a:pt x="98522" y="227676"/>
                  </a:lnTo>
                  <a:lnTo>
                    <a:pt x="93460" y="230365"/>
                  </a:lnTo>
                  <a:lnTo>
                    <a:pt x="88496" y="232157"/>
                  </a:lnTo>
                  <a:lnTo>
                    <a:pt x="84394" y="234145"/>
                  </a:lnTo>
                  <a:lnTo>
                    <a:pt x="80866" y="236265"/>
                  </a:lnTo>
                  <a:lnTo>
                    <a:pt x="77720" y="238471"/>
                  </a:lnTo>
                  <a:lnTo>
                    <a:pt x="74034" y="239943"/>
                  </a:lnTo>
                  <a:lnTo>
                    <a:pt x="69990" y="240923"/>
                  </a:lnTo>
                  <a:lnTo>
                    <a:pt x="65707" y="241577"/>
                  </a:lnTo>
                  <a:lnTo>
                    <a:pt x="62058" y="241219"/>
                  </a:lnTo>
                  <a:lnTo>
                    <a:pt x="58830" y="240187"/>
                  </a:lnTo>
                  <a:lnTo>
                    <a:pt x="55885" y="238706"/>
                  </a:lnTo>
                  <a:lnTo>
                    <a:pt x="53128" y="237717"/>
                  </a:lnTo>
                  <a:lnTo>
                    <a:pt x="50497" y="237058"/>
                  </a:lnTo>
                  <a:lnTo>
                    <a:pt x="44362" y="236001"/>
                  </a:lnTo>
                  <a:lnTo>
                    <a:pt x="41406" y="233740"/>
                  </a:lnTo>
                  <a:lnTo>
                    <a:pt x="39507" y="232026"/>
                  </a:lnTo>
                  <a:lnTo>
                    <a:pt x="38241" y="229296"/>
                  </a:lnTo>
                  <a:lnTo>
                    <a:pt x="36834" y="222029"/>
                  </a:lnTo>
                  <a:lnTo>
                    <a:pt x="34092" y="215624"/>
                  </a:lnTo>
                  <a:lnTo>
                    <a:pt x="32249" y="212805"/>
                  </a:lnTo>
                  <a:lnTo>
                    <a:pt x="31815" y="210132"/>
                  </a:lnTo>
                  <a:lnTo>
                    <a:pt x="32319" y="207556"/>
                  </a:lnTo>
                  <a:lnTo>
                    <a:pt x="33448" y="205045"/>
                  </a:lnTo>
                  <a:lnTo>
                    <a:pt x="34704" y="198021"/>
                  </a:lnTo>
                  <a:lnTo>
                    <a:pt x="35039" y="193926"/>
                  </a:lnTo>
                  <a:lnTo>
                    <a:pt x="36056" y="188814"/>
                  </a:lnTo>
                  <a:lnTo>
                    <a:pt x="37527" y="183026"/>
                  </a:lnTo>
                  <a:lnTo>
                    <a:pt x="39302" y="176785"/>
                  </a:lnTo>
                  <a:lnTo>
                    <a:pt x="41279" y="171037"/>
                  </a:lnTo>
                  <a:lnTo>
                    <a:pt x="43391" y="165617"/>
                  </a:lnTo>
                  <a:lnTo>
                    <a:pt x="45593" y="160417"/>
                  </a:lnTo>
                  <a:lnTo>
                    <a:pt x="50156" y="150406"/>
                  </a:lnTo>
                  <a:lnTo>
                    <a:pt x="52483" y="145514"/>
                  </a:lnTo>
                  <a:lnTo>
                    <a:pt x="54829" y="139870"/>
                  </a:lnTo>
                  <a:lnTo>
                    <a:pt x="57187" y="133727"/>
                  </a:lnTo>
                  <a:lnTo>
                    <a:pt x="59552" y="127251"/>
                  </a:lnTo>
                  <a:lnTo>
                    <a:pt x="62716" y="121346"/>
                  </a:lnTo>
                  <a:lnTo>
                    <a:pt x="66414" y="115822"/>
                  </a:lnTo>
                  <a:lnTo>
                    <a:pt x="70466" y="110551"/>
                  </a:lnTo>
                  <a:lnTo>
                    <a:pt x="74755" y="105450"/>
                  </a:lnTo>
                  <a:lnTo>
                    <a:pt x="79202" y="100462"/>
                  </a:lnTo>
                  <a:lnTo>
                    <a:pt x="88376" y="90686"/>
                  </a:lnTo>
                  <a:lnTo>
                    <a:pt x="97746" y="81049"/>
                  </a:lnTo>
                  <a:lnTo>
                    <a:pt x="101673" y="76257"/>
                  </a:lnTo>
                  <a:lnTo>
                    <a:pt x="105085" y="71475"/>
                  </a:lnTo>
                  <a:lnTo>
                    <a:pt x="108153" y="66699"/>
                  </a:lnTo>
                  <a:lnTo>
                    <a:pt x="111786" y="62721"/>
                  </a:lnTo>
                  <a:lnTo>
                    <a:pt x="115796" y="59276"/>
                  </a:lnTo>
                  <a:lnTo>
                    <a:pt x="120056" y="56185"/>
                  </a:lnTo>
                  <a:lnTo>
                    <a:pt x="123690" y="52537"/>
                  </a:lnTo>
                  <a:lnTo>
                    <a:pt x="126907" y="48518"/>
                  </a:lnTo>
                  <a:lnTo>
                    <a:pt x="133980" y="38245"/>
                  </a:lnTo>
                  <a:lnTo>
                    <a:pt x="137063" y="34723"/>
                  </a:lnTo>
                  <a:lnTo>
                    <a:pt x="138997" y="32673"/>
                  </a:lnTo>
                  <a:lnTo>
                    <a:pt x="140287" y="30513"/>
                  </a:lnTo>
                  <a:lnTo>
                    <a:pt x="142355" y="23459"/>
                  </a:lnTo>
                  <a:lnTo>
                    <a:pt x="142525" y="22782"/>
                  </a:lnTo>
                  <a:lnTo>
                    <a:pt x="141845" y="22331"/>
                  </a:lnTo>
                  <a:lnTo>
                    <a:pt x="138972" y="21830"/>
                  </a:lnTo>
                  <a:lnTo>
                    <a:pt x="137888" y="20903"/>
                  </a:lnTo>
                  <a:lnTo>
                    <a:pt x="137166" y="19490"/>
                  </a:lnTo>
                  <a:lnTo>
                    <a:pt x="136684" y="17755"/>
                  </a:lnTo>
                  <a:lnTo>
                    <a:pt x="135569" y="16599"/>
                  </a:lnTo>
                  <a:lnTo>
                    <a:pt x="134033" y="15828"/>
                  </a:lnTo>
                  <a:lnTo>
                    <a:pt x="132214" y="15314"/>
                  </a:lnTo>
                  <a:lnTo>
                    <a:pt x="129414" y="14971"/>
                  </a:lnTo>
                  <a:lnTo>
                    <a:pt x="125960" y="14742"/>
                  </a:lnTo>
                  <a:lnTo>
                    <a:pt x="118682" y="14488"/>
                  </a:lnTo>
                  <a:lnTo>
                    <a:pt x="112803" y="14375"/>
                  </a:lnTo>
                  <a:lnTo>
                    <a:pt x="110123" y="15139"/>
                  </a:lnTo>
                  <a:lnTo>
                    <a:pt x="107543" y="16442"/>
                  </a:lnTo>
                  <a:lnTo>
                    <a:pt x="105030" y="18104"/>
                  </a:lnTo>
                  <a:lnTo>
                    <a:pt x="102560" y="19212"/>
                  </a:lnTo>
                  <a:lnTo>
                    <a:pt x="100120" y="19951"/>
                  </a:lnTo>
                  <a:lnTo>
                    <a:pt x="97699" y="20444"/>
                  </a:lnTo>
                  <a:lnTo>
                    <a:pt x="94498" y="21566"/>
                  </a:lnTo>
                  <a:lnTo>
                    <a:pt x="90777" y="23108"/>
                  </a:lnTo>
                  <a:lnTo>
                    <a:pt x="86708" y="24929"/>
                  </a:lnTo>
                  <a:lnTo>
                    <a:pt x="83996" y="26937"/>
                  </a:lnTo>
                  <a:lnTo>
                    <a:pt x="82187" y="29070"/>
                  </a:lnTo>
                  <a:lnTo>
                    <a:pt x="80982" y="31286"/>
                  </a:lnTo>
                  <a:lnTo>
                    <a:pt x="79384" y="32763"/>
                  </a:lnTo>
                  <a:lnTo>
                    <a:pt x="77526" y="33747"/>
                  </a:lnTo>
                  <a:lnTo>
                    <a:pt x="71427" y="3571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30"/>
            <p:cNvSpPr/>
            <p:nvPr/>
          </p:nvSpPr>
          <p:spPr>
            <a:xfrm>
              <a:off x="6486527" y="4214812"/>
              <a:ext cx="21430" cy="14286"/>
            </a:xfrm>
            <a:custGeom>
              <a:avLst/>
              <a:gdLst/>
              <a:ahLst/>
              <a:cxnLst/>
              <a:rect l="0" t="0" r="0" b="0"/>
              <a:pathLst>
                <a:path w="21430" h="14286">
                  <a:moveTo>
                    <a:pt x="21429" y="7144"/>
                  </a:moveTo>
                  <a:lnTo>
                    <a:pt x="17637" y="7144"/>
                  </a:lnTo>
                  <a:lnTo>
                    <a:pt x="16520" y="7938"/>
                  </a:lnTo>
                  <a:lnTo>
                    <a:pt x="15775" y="9261"/>
                  </a:lnTo>
                  <a:lnTo>
                    <a:pt x="14372" y="13993"/>
                  </a:lnTo>
                  <a:lnTo>
                    <a:pt x="13550" y="14091"/>
                  </a:lnTo>
                  <a:lnTo>
                    <a:pt x="12208" y="14157"/>
                  </a:lnTo>
                  <a:lnTo>
                    <a:pt x="7438" y="14280"/>
                  </a:lnTo>
                  <a:lnTo>
                    <a:pt x="3437" y="14285"/>
                  </a:lnTo>
                  <a:lnTo>
                    <a:pt x="2291" y="13492"/>
                  </a:lnTo>
                  <a:lnTo>
                    <a:pt x="1526" y="12170"/>
                  </a:lnTo>
                  <a:lnTo>
                    <a:pt x="87" y="7438"/>
                  </a:lnTo>
                  <a:lnTo>
                    <a:pt x="58" y="6546"/>
                  </a:lnTo>
                  <a:lnTo>
                    <a:pt x="0" y="302"/>
                  </a:lnTo>
                  <a:lnTo>
                    <a:pt x="793" y="202"/>
                  </a:lnTo>
                  <a:lnTo>
                    <a:pt x="2115" y="134"/>
                  </a:lnTo>
                  <a:lnTo>
                    <a:pt x="7142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31"/>
            <p:cNvSpPr/>
            <p:nvPr/>
          </p:nvSpPr>
          <p:spPr>
            <a:xfrm>
              <a:off x="6757987" y="4111565"/>
              <a:ext cx="200026" cy="209983"/>
            </a:xfrm>
            <a:custGeom>
              <a:avLst/>
              <a:gdLst/>
              <a:ahLst/>
              <a:cxnLst/>
              <a:rect l="0" t="0" r="0" b="0"/>
              <a:pathLst>
                <a:path w="200026" h="209983">
                  <a:moveTo>
                    <a:pt x="0" y="53241"/>
                  </a:moveTo>
                  <a:lnTo>
                    <a:pt x="0" y="49449"/>
                  </a:lnTo>
                  <a:lnTo>
                    <a:pt x="795" y="47538"/>
                  </a:lnTo>
                  <a:lnTo>
                    <a:pt x="5704" y="41056"/>
                  </a:lnTo>
                  <a:lnTo>
                    <a:pt x="9943" y="36449"/>
                  </a:lnTo>
                  <a:lnTo>
                    <a:pt x="12185" y="34902"/>
                  </a:lnTo>
                  <a:lnTo>
                    <a:pt x="16794" y="33184"/>
                  </a:lnTo>
                  <a:lnTo>
                    <a:pt x="21486" y="30304"/>
                  </a:lnTo>
                  <a:lnTo>
                    <a:pt x="27012" y="26378"/>
                  </a:lnTo>
                  <a:lnTo>
                    <a:pt x="30708" y="24220"/>
                  </a:lnTo>
                  <a:lnTo>
                    <a:pt x="34760" y="21987"/>
                  </a:lnTo>
                  <a:lnTo>
                    <a:pt x="39048" y="20499"/>
                  </a:lnTo>
                  <a:lnTo>
                    <a:pt x="43495" y="19507"/>
                  </a:lnTo>
                  <a:lnTo>
                    <a:pt x="48047" y="18845"/>
                  </a:lnTo>
                  <a:lnTo>
                    <a:pt x="51875" y="17610"/>
                  </a:lnTo>
                  <a:lnTo>
                    <a:pt x="55221" y="15993"/>
                  </a:lnTo>
                  <a:lnTo>
                    <a:pt x="58245" y="14122"/>
                  </a:lnTo>
                  <a:lnTo>
                    <a:pt x="63436" y="12080"/>
                  </a:lnTo>
                  <a:lnTo>
                    <a:pt x="70072" y="9925"/>
                  </a:lnTo>
                  <a:lnTo>
                    <a:pt x="77671" y="7695"/>
                  </a:lnTo>
                  <a:lnTo>
                    <a:pt x="83531" y="5415"/>
                  </a:lnTo>
                  <a:lnTo>
                    <a:pt x="88231" y="3100"/>
                  </a:lnTo>
                  <a:lnTo>
                    <a:pt x="92158" y="764"/>
                  </a:lnTo>
                  <a:lnTo>
                    <a:pt x="96364" y="0"/>
                  </a:lnTo>
                  <a:lnTo>
                    <a:pt x="100756" y="285"/>
                  </a:lnTo>
                  <a:lnTo>
                    <a:pt x="105270" y="1268"/>
                  </a:lnTo>
                  <a:lnTo>
                    <a:pt x="109868" y="1923"/>
                  </a:lnTo>
                  <a:lnTo>
                    <a:pt x="114520" y="2361"/>
                  </a:lnTo>
                  <a:lnTo>
                    <a:pt x="119210" y="2652"/>
                  </a:lnTo>
                  <a:lnTo>
                    <a:pt x="123129" y="3640"/>
                  </a:lnTo>
                  <a:lnTo>
                    <a:pt x="126536" y="5093"/>
                  </a:lnTo>
                  <a:lnTo>
                    <a:pt x="132438" y="8029"/>
                  </a:lnTo>
                  <a:lnTo>
                    <a:pt x="137707" y="9334"/>
                  </a:lnTo>
                  <a:lnTo>
                    <a:pt x="140223" y="11270"/>
                  </a:lnTo>
                  <a:lnTo>
                    <a:pt x="145136" y="17654"/>
                  </a:lnTo>
                  <a:lnTo>
                    <a:pt x="147849" y="23666"/>
                  </a:lnTo>
                  <a:lnTo>
                    <a:pt x="148572" y="26381"/>
                  </a:lnTo>
                  <a:lnTo>
                    <a:pt x="151492" y="31514"/>
                  </a:lnTo>
                  <a:lnTo>
                    <a:pt x="153382" y="33993"/>
                  </a:lnTo>
                  <a:lnTo>
                    <a:pt x="154642" y="37234"/>
                  </a:lnTo>
                  <a:lnTo>
                    <a:pt x="155483" y="40982"/>
                  </a:lnTo>
                  <a:lnTo>
                    <a:pt x="156043" y="45069"/>
                  </a:lnTo>
                  <a:lnTo>
                    <a:pt x="156416" y="49381"/>
                  </a:lnTo>
                  <a:lnTo>
                    <a:pt x="156665" y="53842"/>
                  </a:lnTo>
                  <a:lnTo>
                    <a:pt x="156942" y="63033"/>
                  </a:lnTo>
                  <a:lnTo>
                    <a:pt x="157064" y="72409"/>
                  </a:lnTo>
                  <a:lnTo>
                    <a:pt x="156304" y="77927"/>
                  </a:lnTo>
                  <a:lnTo>
                    <a:pt x="155003" y="83985"/>
                  </a:lnTo>
                  <a:lnTo>
                    <a:pt x="153342" y="90406"/>
                  </a:lnTo>
                  <a:lnTo>
                    <a:pt x="151440" y="96274"/>
                  </a:lnTo>
                  <a:lnTo>
                    <a:pt x="149379" y="101773"/>
                  </a:lnTo>
                  <a:lnTo>
                    <a:pt x="147211" y="107027"/>
                  </a:lnTo>
                  <a:lnTo>
                    <a:pt x="144972" y="112117"/>
                  </a:lnTo>
                  <a:lnTo>
                    <a:pt x="140367" y="122006"/>
                  </a:lnTo>
                  <a:lnTo>
                    <a:pt x="137234" y="127659"/>
                  </a:lnTo>
                  <a:lnTo>
                    <a:pt x="133559" y="133809"/>
                  </a:lnTo>
                  <a:lnTo>
                    <a:pt x="129521" y="140290"/>
                  </a:lnTo>
                  <a:lnTo>
                    <a:pt x="126035" y="146199"/>
                  </a:lnTo>
                  <a:lnTo>
                    <a:pt x="122917" y="151725"/>
                  </a:lnTo>
                  <a:lnTo>
                    <a:pt x="120045" y="156997"/>
                  </a:lnTo>
                  <a:lnTo>
                    <a:pt x="116542" y="162099"/>
                  </a:lnTo>
                  <a:lnTo>
                    <a:pt x="112620" y="167088"/>
                  </a:lnTo>
                  <a:lnTo>
                    <a:pt x="108417" y="172002"/>
                  </a:lnTo>
                  <a:lnTo>
                    <a:pt x="104822" y="176071"/>
                  </a:lnTo>
                  <a:lnTo>
                    <a:pt x="98710" y="182709"/>
                  </a:lnTo>
                  <a:lnTo>
                    <a:pt x="95176" y="185591"/>
                  </a:lnTo>
                  <a:lnTo>
                    <a:pt x="91232" y="188305"/>
                  </a:lnTo>
                  <a:lnTo>
                    <a:pt x="87015" y="190909"/>
                  </a:lnTo>
                  <a:lnTo>
                    <a:pt x="82617" y="193438"/>
                  </a:lnTo>
                  <a:lnTo>
                    <a:pt x="73496" y="198365"/>
                  </a:lnTo>
                  <a:lnTo>
                    <a:pt x="69635" y="200790"/>
                  </a:lnTo>
                  <a:lnTo>
                    <a:pt x="66267" y="203201"/>
                  </a:lnTo>
                  <a:lnTo>
                    <a:pt x="63228" y="205602"/>
                  </a:lnTo>
                  <a:lnTo>
                    <a:pt x="59614" y="207203"/>
                  </a:lnTo>
                  <a:lnTo>
                    <a:pt x="55618" y="208270"/>
                  </a:lnTo>
                  <a:lnTo>
                    <a:pt x="51366" y="208980"/>
                  </a:lnTo>
                  <a:lnTo>
                    <a:pt x="47738" y="209455"/>
                  </a:lnTo>
                  <a:lnTo>
                    <a:pt x="41590" y="209982"/>
                  </a:lnTo>
                  <a:lnTo>
                    <a:pt x="38839" y="209329"/>
                  </a:lnTo>
                  <a:lnTo>
                    <a:pt x="33667" y="206486"/>
                  </a:lnTo>
                  <a:lnTo>
                    <a:pt x="28722" y="204694"/>
                  </a:lnTo>
                  <a:lnTo>
                    <a:pt x="23084" y="203103"/>
                  </a:lnTo>
                  <a:lnTo>
                    <a:pt x="19359" y="201568"/>
                  </a:lnTo>
                  <a:lnTo>
                    <a:pt x="15287" y="199750"/>
                  </a:lnTo>
                  <a:lnTo>
                    <a:pt x="12572" y="197745"/>
                  </a:lnTo>
                  <a:lnTo>
                    <a:pt x="10763" y="195615"/>
                  </a:lnTo>
                  <a:lnTo>
                    <a:pt x="7959" y="191131"/>
                  </a:lnTo>
                  <a:lnTo>
                    <a:pt x="2711" y="184937"/>
                  </a:lnTo>
                  <a:lnTo>
                    <a:pt x="1205" y="183210"/>
                  </a:lnTo>
                  <a:lnTo>
                    <a:pt x="536" y="180326"/>
                  </a:lnTo>
                  <a:lnTo>
                    <a:pt x="159" y="174240"/>
                  </a:lnTo>
                  <a:lnTo>
                    <a:pt x="106" y="172007"/>
                  </a:lnTo>
                  <a:lnTo>
                    <a:pt x="864" y="169724"/>
                  </a:lnTo>
                  <a:lnTo>
                    <a:pt x="3824" y="165072"/>
                  </a:lnTo>
                  <a:lnTo>
                    <a:pt x="5669" y="160358"/>
                  </a:lnTo>
                  <a:lnTo>
                    <a:pt x="6161" y="157990"/>
                  </a:lnTo>
                  <a:lnTo>
                    <a:pt x="8823" y="153242"/>
                  </a:lnTo>
                  <a:lnTo>
                    <a:pt x="10645" y="150865"/>
                  </a:lnTo>
                  <a:lnTo>
                    <a:pt x="13446" y="148486"/>
                  </a:lnTo>
                  <a:lnTo>
                    <a:pt x="16902" y="146106"/>
                  </a:lnTo>
                  <a:lnTo>
                    <a:pt x="20793" y="143726"/>
                  </a:lnTo>
                  <a:lnTo>
                    <a:pt x="28150" y="141346"/>
                  </a:lnTo>
                  <a:lnTo>
                    <a:pt x="37816" y="138965"/>
                  </a:lnTo>
                  <a:lnTo>
                    <a:pt x="49024" y="136584"/>
                  </a:lnTo>
                  <a:lnTo>
                    <a:pt x="58083" y="134997"/>
                  </a:lnTo>
                  <a:lnTo>
                    <a:pt x="65709" y="133939"/>
                  </a:lnTo>
                  <a:lnTo>
                    <a:pt x="72381" y="133233"/>
                  </a:lnTo>
                  <a:lnTo>
                    <a:pt x="78417" y="132763"/>
                  </a:lnTo>
                  <a:lnTo>
                    <a:pt x="84028" y="132449"/>
                  </a:lnTo>
                  <a:lnTo>
                    <a:pt x="89357" y="132241"/>
                  </a:lnTo>
                  <a:lnTo>
                    <a:pt x="94496" y="132895"/>
                  </a:lnTo>
                  <a:lnTo>
                    <a:pt x="99509" y="134125"/>
                  </a:lnTo>
                  <a:lnTo>
                    <a:pt x="104440" y="135738"/>
                  </a:lnTo>
                  <a:lnTo>
                    <a:pt x="109314" y="137608"/>
                  </a:lnTo>
                  <a:lnTo>
                    <a:pt x="114151" y="139648"/>
                  </a:lnTo>
                  <a:lnTo>
                    <a:pt x="118964" y="141802"/>
                  </a:lnTo>
                  <a:lnTo>
                    <a:pt x="122965" y="143238"/>
                  </a:lnTo>
                  <a:lnTo>
                    <a:pt x="126427" y="144195"/>
                  </a:lnTo>
                  <a:lnTo>
                    <a:pt x="129529" y="144833"/>
                  </a:lnTo>
                  <a:lnTo>
                    <a:pt x="133184" y="146053"/>
                  </a:lnTo>
                  <a:lnTo>
                    <a:pt x="137209" y="147659"/>
                  </a:lnTo>
                  <a:lnTo>
                    <a:pt x="141479" y="149524"/>
                  </a:lnTo>
                  <a:lnTo>
                    <a:pt x="145119" y="151561"/>
                  </a:lnTo>
                  <a:lnTo>
                    <a:pt x="151281" y="155941"/>
                  </a:lnTo>
                  <a:lnTo>
                    <a:pt x="154829" y="157426"/>
                  </a:lnTo>
                  <a:lnTo>
                    <a:pt x="158782" y="158417"/>
                  </a:lnTo>
                  <a:lnTo>
                    <a:pt x="163005" y="159077"/>
                  </a:lnTo>
                  <a:lnTo>
                    <a:pt x="166614" y="159517"/>
                  </a:lnTo>
                  <a:lnTo>
                    <a:pt x="172740" y="160006"/>
                  </a:lnTo>
                  <a:lnTo>
                    <a:pt x="175485" y="160930"/>
                  </a:lnTo>
                  <a:lnTo>
                    <a:pt x="180653" y="164074"/>
                  </a:lnTo>
                  <a:lnTo>
                    <a:pt x="185593" y="166000"/>
                  </a:lnTo>
                  <a:lnTo>
                    <a:pt x="190436" y="166856"/>
                  </a:lnTo>
                  <a:lnTo>
                    <a:pt x="195234" y="167237"/>
                  </a:lnTo>
                  <a:lnTo>
                    <a:pt x="200025" y="16754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32"/>
            <p:cNvSpPr/>
            <p:nvPr/>
          </p:nvSpPr>
          <p:spPr>
            <a:xfrm>
              <a:off x="4179210" y="4257703"/>
              <a:ext cx="145808" cy="221400"/>
            </a:xfrm>
            <a:custGeom>
              <a:avLst/>
              <a:gdLst/>
              <a:ahLst/>
              <a:cxnLst/>
              <a:rect l="0" t="0" r="0" b="0"/>
              <a:pathLst>
                <a:path w="145808" h="221400">
                  <a:moveTo>
                    <a:pt x="121327" y="35690"/>
                  </a:moveTo>
                  <a:lnTo>
                    <a:pt x="111384" y="35690"/>
                  </a:lnTo>
                  <a:lnTo>
                    <a:pt x="109936" y="34897"/>
                  </a:lnTo>
                  <a:lnTo>
                    <a:pt x="108970" y="33574"/>
                  </a:lnTo>
                  <a:lnTo>
                    <a:pt x="107898" y="29987"/>
                  </a:lnTo>
                  <a:lnTo>
                    <a:pt x="107421" y="25747"/>
                  </a:lnTo>
                  <a:lnTo>
                    <a:pt x="106500" y="23505"/>
                  </a:lnTo>
                  <a:lnTo>
                    <a:pt x="102205" y="17352"/>
                  </a:lnTo>
                  <a:lnTo>
                    <a:pt x="98235" y="12754"/>
                  </a:lnTo>
                  <a:lnTo>
                    <a:pt x="93835" y="8229"/>
                  </a:lnTo>
                  <a:lnTo>
                    <a:pt x="93474" y="7064"/>
                  </a:lnTo>
                  <a:lnTo>
                    <a:pt x="93073" y="3653"/>
                  </a:lnTo>
                  <a:lnTo>
                    <a:pt x="92172" y="2426"/>
                  </a:lnTo>
                  <a:lnTo>
                    <a:pt x="90778" y="1608"/>
                  </a:lnTo>
                  <a:lnTo>
                    <a:pt x="86630" y="295"/>
                  </a:lnTo>
                  <a:lnTo>
                    <a:pt x="82119" y="67"/>
                  </a:lnTo>
                  <a:lnTo>
                    <a:pt x="79547" y="0"/>
                  </a:lnTo>
                  <a:lnTo>
                    <a:pt x="74993" y="3772"/>
                  </a:lnTo>
                  <a:lnTo>
                    <a:pt x="72409" y="6125"/>
                  </a:lnTo>
                  <a:lnTo>
                    <a:pt x="69688" y="10908"/>
                  </a:lnTo>
                  <a:lnTo>
                    <a:pt x="65833" y="17532"/>
                  </a:lnTo>
                  <a:lnTo>
                    <a:pt x="61473" y="23122"/>
                  </a:lnTo>
                  <a:lnTo>
                    <a:pt x="59199" y="25724"/>
                  </a:lnTo>
                  <a:lnTo>
                    <a:pt x="56890" y="28253"/>
                  </a:lnTo>
                  <a:lnTo>
                    <a:pt x="54557" y="30732"/>
                  </a:lnTo>
                  <a:lnTo>
                    <a:pt x="39896" y="45599"/>
                  </a:lnTo>
                  <a:lnTo>
                    <a:pt x="35289" y="51027"/>
                  </a:lnTo>
                  <a:lnTo>
                    <a:pt x="31425" y="56233"/>
                  </a:lnTo>
                  <a:lnTo>
                    <a:pt x="28054" y="61292"/>
                  </a:lnTo>
                  <a:lnTo>
                    <a:pt x="25014" y="65458"/>
                  </a:lnTo>
                  <a:lnTo>
                    <a:pt x="22194" y="69029"/>
                  </a:lnTo>
                  <a:lnTo>
                    <a:pt x="19519" y="72204"/>
                  </a:lnTo>
                  <a:lnTo>
                    <a:pt x="16548" y="77848"/>
                  </a:lnTo>
                  <a:lnTo>
                    <a:pt x="15756" y="80464"/>
                  </a:lnTo>
                  <a:lnTo>
                    <a:pt x="12758" y="85488"/>
                  </a:lnTo>
                  <a:lnTo>
                    <a:pt x="8780" y="90366"/>
                  </a:lnTo>
                  <a:lnTo>
                    <a:pt x="4367" y="95180"/>
                  </a:lnTo>
                  <a:lnTo>
                    <a:pt x="2872" y="97575"/>
                  </a:lnTo>
                  <a:lnTo>
                    <a:pt x="769" y="103945"/>
                  </a:lnTo>
                  <a:lnTo>
                    <a:pt x="0" y="106709"/>
                  </a:lnTo>
                  <a:lnTo>
                    <a:pt x="3711" y="107004"/>
                  </a:lnTo>
                  <a:lnTo>
                    <a:pt x="7165" y="107103"/>
                  </a:lnTo>
                  <a:lnTo>
                    <a:pt x="55772" y="107128"/>
                  </a:lnTo>
                  <a:lnTo>
                    <a:pt x="64923" y="109509"/>
                  </a:lnTo>
                  <a:lnTo>
                    <a:pt x="77374" y="113478"/>
                  </a:lnTo>
                  <a:lnTo>
                    <a:pt x="92026" y="118505"/>
                  </a:lnTo>
                  <a:lnTo>
                    <a:pt x="102587" y="123443"/>
                  </a:lnTo>
                  <a:lnTo>
                    <a:pt x="110421" y="128324"/>
                  </a:lnTo>
                  <a:lnTo>
                    <a:pt x="116438" y="133165"/>
                  </a:lnTo>
                  <a:lnTo>
                    <a:pt x="121243" y="137186"/>
                  </a:lnTo>
                  <a:lnTo>
                    <a:pt x="125239" y="140661"/>
                  </a:lnTo>
                  <a:lnTo>
                    <a:pt x="131797" y="146637"/>
                  </a:lnTo>
                  <a:lnTo>
                    <a:pt x="137358" y="151940"/>
                  </a:lnTo>
                  <a:lnTo>
                    <a:pt x="139952" y="156052"/>
                  </a:lnTo>
                  <a:lnTo>
                    <a:pt x="142475" y="161176"/>
                  </a:lnTo>
                  <a:lnTo>
                    <a:pt x="144950" y="166973"/>
                  </a:lnTo>
                  <a:lnTo>
                    <a:pt x="145807" y="171630"/>
                  </a:lnTo>
                  <a:lnTo>
                    <a:pt x="145585" y="175530"/>
                  </a:lnTo>
                  <a:lnTo>
                    <a:pt x="144014" y="181979"/>
                  </a:lnTo>
                  <a:lnTo>
                    <a:pt x="143316" y="187491"/>
                  </a:lnTo>
                  <a:lnTo>
                    <a:pt x="142337" y="190072"/>
                  </a:lnTo>
                  <a:lnTo>
                    <a:pt x="139131" y="195056"/>
                  </a:lnTo>
                  <a:lnTo>
                    <a:pt x="135061" y="199917"/>
                  </a:lnTo>
                  <a:lnTo>
                    <a:pt x="130606" y="204724"/>
                  </a:lnTo>
                  <a:lnTo>
                    <a:pt x="125980" y="209506"/>
                  </a:lnTo>
                  <a:lnTo>
                    <a:pt x="123635" y="211099"/>
                  </a:lnTo>
                  <a:lnTo>
                    <a:pt x="121279" y="212161"/>
                  </a:lnTo>
                  <a:lnTo>
                    <a:pt x="118913" y="212868"/>
                  </a:lnTo>
                  <a:lnTo>
                    <a:pt x="116543" y="214134"/>
                  </a:lnTo>
                  <a:lnTo>
                    <a:pt x="114169" y="215772"/>
                  </a:lnTo>
                  <a:lnTo>
                    <a:pt x="111793" y="217657"/>
                  </a:lnTo>
                  <a:lnTo>
                    <a:pt x="108620" y="218914"/>
                  </a:lnTo>
                  <a:lnTo>
                    <a:pt x="104919" y="219751"/>
                  </a:lnTo>
                  <a:lnTo>
                    <a:pt x="100863" y="220311"/>
                  </a:lnTo>
                  <a:lnTo>
                    <a:pt x="97366" y="220683"/>
                  </a:lnTo>
                  <a:lnTo>
                    <a:pt x="94240" y="220931"/>
                  </a:lnTo>
                  <a:lnTo>
                    <a:pt x="91363" y="221097"/>
                  </a:lnTo>
                  <a:lnTo>
                    <a:pt x="83933" y="221281"/>
                  </a:lnTo>
                  <a:lnTo>
                    <a:pt x="70020" y="221399"/>
                  </a:lnTo>
                  <a:lnTo>
                    <a:pt x="67279" y="220615"/>
                  </a:lnTo>
                  <a:lnTo>
                    <a:pt x="64657" y="219298"/>
                  </a:lnTo>
                  <a:lnTo>
                    <a:pt x="62116" y="217627"/>
                  </a:lnTo>
                  <a:lnTo>
                    <a:pt x="59628" y="216513"/>
                  </a:lnTo>
                  <a:lnTo>
                    <a:pt x="57175" y="215770"/>
                  </a:lnTo>
                  <a:lnTo>
                    <a:pt x="54747" y="215275"/>
                  </a:lnTo>
                  <a:lnTo>
                    <a:pt x="52334" y="214151"/>
                  </a:lnTo>
                  <a:lnTo>
                    <a:pt x="49931" y="212607"/>
                  </a:lnTo>
                  <a:lnTo>
                    <a:pt x="47536" y="210785"/>
                  </a:lnTo>
                  <a:lnTo>
                    <a:pt x="45146" y="209570"/>
                  </a:lnTo>
                  <a:lnTo>
                    <a:pt x="42759" y="208761"/>
                  </a:lnTo>
                  <a:lnTo>
                    <a:pt x="37015" y="207460"/>
                  </a:lnTo>
                  <a:lnTo>
                    <a:pt x="36544" y="206560"/>
                  </a:lnTo>
                  <a:lnTo>
                    <a:pt x="36021" y="203443"/>
                  </a:lnTo>
                  <a:lnTo>
                    <a:pt x="35726" y="197226"/>
                  </a:lnTo>
                  <a:lnTo>
                    <a:pt x="35639" y="190356"/>
                  </a:lnTo>
                  <a:lnTo>
                    <a:pt x="36421" y="188014"/>
                  </a:lnTo>
                  <a:lnTo>
                    <a:pt x="39405" y="183294"/>
                  </a:lnTo>
                  <a:lnTo>
                    <a:pt x="41261" y="176434"/>
                  </a:lnTo>
                  <a:lnTo>
                    <a:pt x="41756" y="172382"/>
                  </a:lnTo>
                  <a:lnTo>
                    <a:pt x="42879" y="168093"/>
                  </a:lnTo>
                  <a:lnTo>
                    <a:pt x="44423" y="163646"/>
                  </a:lnTo>
                  <a:lnTo>
                    <a:pt x="46245" y="159094"/>
                  </a:lnTo>
                  <a:lnTo>
                    <a:pt x="48254" y="154472"/>
                  </a:lnTo>
                  <a:lnTo>
                    <a:pt x="52602" y="145103"/>
                  </a:lnTo>
                  <a:lnTo>
                    <a:pt x="68959" y="111883"/>
                  </a:lnTo>
                  <a:lnTo>
                    <a:pt x="73711" y="102362"/>
                  </a:lnTo>
                  <a:lnTo>
                    <a:pt x="76883" y="98394"/>
                  </a:lnTo>
                  <a:lnTo>
                    <a:pt x="80585" y="94956"/>
                  </a:lnTo>
                  <a:lnTo>
                    <a:pt x="84641" y="91869"/>
                  </a:lnTo>
                  <a:lnTo>
                    <a:pt x="87345" y="88224"/>
                  </a:lnTo>
                  <a:lnTo>
                    <a:pt x="89147" y="84207"/>
                  </a:lnTo>
                  <a:lnTo>
                    <a:pt x="90349" y="79941"/>
                  </a:lnTo>
                  <a:lnTo>
                    <a:pt x="93801" y="73084"/>
                  </a:lnTo>
                  <a:lnTo>
                    <a:pt x="97980" y="67391"/>
                  </a:lnTo>
                  <a:lnTo>
                    <a:pt x="102484" y="62215"/>
                  </a:lnTo>
                  <a:lnTo>
                    <a:pt x="104002" y="59723"/>
                  </a:lnTo>
                  <a:lnTo>
                    <a:pt x="105690" y="54838"/>
                  </a:lnTo>
                  <a:lnTo>
                    <a:pt x="106440" y="50022"/>
                  </a:lnTo>
                  <a:lnTo>
                    <a:pt x="106773" y="45235"/>
                  </a:lnTo>
                  <a:lnTo>
                    <a:pt x="106921" y="40462"/>
                  </a:lnTo>
                  <a:lnTo>
                    <a:pt x="107029" y="29958"/>
                  </a:lnTo>
                  <a:lnTo>
                    <a:pt x="104918" y="27057"/>
                  </a:lnTo>
                  <a:lnTo>
                    <a:pt x="99896" y="2140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33"/>
            <p:cNvSpPr/>
            <p:nvPr/>
          </p:nvSpPr>
          <p:spPr>
            <a:xfrm>
              <a:off x="4529137" y="4293393"/>
              <a:ext cx="35720" cy="142876"/>
            </a:xfrm>
            <a:custGeom>
              <a:avLst/>
              <a:gdLst/>
              <a:ahLst/>
              <a:cxnLst/>
              <a:rect l="0" t="0" r="0" b="0"/>
              <a:pathLst>
                <a:path w="35720" h="142876">
                  <a:moveTo>
                    <a:pt x="0" y="0"/>
                  </a:moveTo>
                  <a:lnTo>
                    <a:pt x="6151" y="0"/>
                  </a:lnTo>
                  <a:lnTo>
                    <a:pt x="7276" y="794"/>
                  </a:lnTo>
                  <a:lnTo>
                    <a:pt x="8820" y="2117"/>
                  </a:lnTo>
                  <a:lnTo>
                    <a:pt x="13207" y="6151"/>
                  </a:lnTo>
                  <a:lnTo>
                    <a:pt x="13568" y="7276"/>
                  </a:lnTo>
                  <a:lnTo>
                    <a:pt x="13967" y="10642"/>
                  </a:lnTo>
                  <a:lnTo>
                    <a:pt x="14868" y="12651"/>
                  </a:lnTo>
                  <a:lnTo>
                    <a:pt x="16262" y="14785"/>
                  </a:lnTo>
                  <a:lnTo>
                    <a:pt x="17986" y="17000"/>
                  </a:lnTo>
                  <a:lnTo>
                    <a:pt x="19928" y="19271"/>
                  </a:lnTo>
                  <a:lnTo>
                    <a:pt x="22017" y="21579"/>
                  </a:lnTo>
                  <a:lnTo>
                    <a:pt x="24203" y="23911"/>
                  </a:lnTo>
                  <a:lnTo>
                    <a:pt x="25660" y="27053"/>
                  </a:lnTo>
                  <a:lnTo>
                    <a:pt x="26632" y="30736"/>
                  </a:lnTo>
                  <a:lnTo>
                    <a:pt x="27280" y="34778"/>
                  </a:lnTo>
                  <a:lnTo>
                    <a:pt x="27711" y="38267"/>
                  </a:lnTo>
                  <a:lnTo>
                    <a:pt x="28000" y="41386"/>
                  </a:lnTo>
                  <a:lnTo>
                    <a:pt x="28191" y="44260"/>
                  </a:lnTo>
                  <a:lnTo>
                    <a:pt x="28404" y="53803"/>
                  </a:lnTo>
                  <a:lnTo>
                    <a:pt x="28461" y="59681"/>
                  </a:lnTo>
                  <a:lnTo>
                    <a:pt x="29294" y="65187"/>
                  </a:lnTo>
                  <a:lnTo>
                    <a:pt x="30642" y="70446"/>
                  </a:lnTo>
                  <a:lnTo>
                    <a:pt x="32334" y="75539"/>
                  </a:lnTo>
                  <a:lnTo>
                    <a:pt x="33462" y="80522"/>
                  </a:lnTo>
                  <a:lnTo>
                    <a:pt x="34215" y="85431"/>
                  </a:lnTo>
                  <a:lnTo>
                    <a:pt x="34716" y="90292"/>
                  </a:lnTo>
                  <a:lnTo>
                    <a:pt x="35050" y="95120"/>
                  </a:lnTo>
                  <a:lnTo>
                    <a:pt x="35273" y="99926"/>
                  </a:lnTo>
                  <a:lnTo>
                    <a:pt x="35587" y="112158"/>
                  </a:lnTo>
                  <a:lnTo>
                    <a:pt x="35719" y="1428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34"/>
            <p:cNvSpPr/>
            <p:nvPr/>
          </p:nvSpPr>
          <p:spPr>
            <a:xfrm>
              <a:off x="4464843" y="4343400"/>
              <a:ext cx="150020" cy="21432"/>
            </a:xfrm>
            <a:custGeom>
              <a:avLst/>
              <a:gdLst/>
              <a:ahLst/>
              <a:cxnLst/>
              <a:rect l="0" t="0" r="0" b="0"/>
              <a:pathLst>
                <a:path w="150020" h="21432">
                  <a:moveTo>
                    <a:pt x="0" y="21431"/>
                  </a:moveTo>
                  <a:lnTo>
                    <a:pt x="11378" y="17639"/>
                  </a:lnTo>
                  <a:lnTo>
                    <a:pt x="16316" y="16521"/>
                  </a:lnTo>
                  <a:lnTo>
                    <a:pt x="21197" y="15777"/>
                  </a:lnTo>
                  <a:lnTo>
                    <a:pt x="26037" y="15280"/>
                  </a:lnTo>
                  <a:lnTo>
                    <a:pt x="30058" y="14156"/>
                  </a:lnTo>
                  <a:lnTo>
                    <a:pt x="33533" y="12612"/>
                  </a:lnTo>
                  <a:lnTo>
                    <a:pt x="36643" y="10789"/>
                  </a:lnTo>
                  <a:lnTo>
                    <a:pt x="40304" y="9574"/>
                  </a:lnTo>
                  <a:lnTo>
                    <a:pt x="44332" y="8764"/>
                  </a:lnTo>
                  <a:lnTo>
                    <a:pt x="48605" y="8224"/>
                  </a:lnTo>
                  <a:lnTo>
                    <a:pt x="52247" y="7864"/>
                  </a:lnTo>
                  <a:lnTo>
                    <a:pt x="55469" y="7623"/>
                  </a:lnTo>
                  <a:lnTo>
                    <a:pt x="58411" y="7463"/>
                  </a:lnTo>
                  <a:lnTo>
                    <a:pt x="65913" y="7285"/>
                  </a:lnTo>
                  <a:lnTo>
                    <a:pt x="83664" y="7172"/>
                  </a:lnTo>
                  <a:lnTo>
                    <a:pt x="88320" y="6369"/>
                  </a:lnTo>
                  <a:lnTo>
                    <a:pt x="93011" y="5039"/>
                  </a:lnTo>
                  <a:lnTo>
                    <a:pt x="97727" y="3360"/>
                  </a:lnTo>
                  <a:lnTo>
                    <a:pt x="103251" y="2239"/>
                  </a:lnTo>
                  <a:lnTo>
                    <a:pt x="109315" y="1493"/>
                  </a:lnTo>
                  <a:lnTo>
                    <a:pt x="115740" y="995"/>
                  </a:lnTo>
                  <a:lnTo>
                    <a:pt x="121609" y="663"/>
                  </a:lnTo>
                  <a:lnTo>
                    <a:pt x="132366" y="295"/>
                  </a:lnTo>
                  <a:lnTo>
                    <a:pt x="150019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35"/>
            <p:cNvSpPr/>
            <p:nvPr/>
          </p:nvSpPr>
          <p:spPr>
            <a:xfrm>
              <a:off x="4837428" y="4243485"/>
              <a:ext cx="198916" cy="157057"/>
            </a:xfrm>
            <a:custGeom>
              <a:avLst/>
              <a:gdLst/>
              <a:ahLst/>
              <a:cxnLst/>
              <a:rect l="0" t="0" r="0" b="0"/>
              <a:pathLst>
                <a:path w="198916" h="157057">
                  <a:moveTo>
                    <a:pt x="20322" y="42765"/>
                  </a:moveTo>
                  <a:lnTo>
                    <a:pt x="20322" y="31916"/>
                  </a:lnTo>
                  <a:lnTo>
                    <a:pt x="21116" y="30770"/>
                  </a:lnTo>
                  <a:lnTo>
                    <a:pt x="22438" y="30005"/>
                  </a:lnTo>
                  <a:lnTo>
                    <a:pt x="24114" y="29496"/>
                  </a:lnTo>
                  <a:lnTo>
                    <a:pt x="28093" y="26813"/>
                  </a:lnTo>
                  <a:lnTo>
                    <a:pt x="32506" y="22975"/>
                  </a:lnTo>
                  <a:lnTo>
                    <a:pt x="37115" y="18624"/>
                  </a:lnTo>
                  <a:lnTo>
                    <a:pt x="44171" y="11711"/>
                  </a:lnTo>
                  <a:lnTo>
                    <a:pt x="46540" y="10156"/>
                  </a:lnTo>
                  <a:lnTo>
                    <a:pt x="51289" y="8428"/>
                  </a:lnTo>
                  <a:lnTo>
                    <a:pt x="56045" y="5544"/>
                  </a:lnTo>
                  <a:lnTo>
                    <a:pt x="58425" y="3663"/>
                  </a:lnTo>
                  <a:lnTo>
                    <a:pt x="61599" y="2410"/>
                  </a:lnTo>
                  <a:lnTo>
                    <a:pt x="65302" y="1574"/>
                  </a:lnTo>
                  <a:lnTo>
                    <a:pt x="69358" y="1016"/>
                  </a:lnTo>
                  <a:lnTo>
                    <a:pt x="72857" y="645"/>
                  </a:lnTo>
                  <a:lnTo>
                    <a:pt x="78860" y="232"/>
                  </a:lnTo>
                  <a:lnTo>
                    <a:pt x="84174" y="49"/>
                  </a:lnTo>
                  <a:lnTo>
                    <a:pt x="86702" y="0"/>
                  </a:lnTo>
                  <a:lnTo>
                    <a:pt x="89182" y="761"/>
                  </a:lnTo>
                  <a:lnTo>
                    <a:pt x="94053" y="3724"/>
                  </a:lnTo>
                  <a:lnTo>
                    <a:pt x="97257" y="4831"/>
                  </a:lnTo>
                  <a:lnTo>
                    <a:pt x="100981" y="5569"/>
                  </a:lnTo>
                  <a:lnTo>
                    <a:pt x="105051" y="6061"/>
                  </a:lnTo>
                  <a:lnTo>
                    <a:pt x="109351" y="11152"/>
                  </a:lnTo>
                  <a:lnTo>
                    <a:pt x="113806" y="19308"/>
                  </a:lnTo>
                  <a:lnTo>
                    <a:pt x="118364" y="29508"/>
                  </a:lnTo>
                  <a:lnTo>
                    <a:pt x="121401" y="37896"/>
                  </a:lnTo>
                  <a:lnTo>
                    <a:pt x="123427" y="45075"/>
                  </a:lnTo>
                  <a:lnTo>
                    <a:pt x="124777" y="51449"/>
                  </a:lnTo>
                  <a:lnTo>
                    <a:pt x="124883" y="57285"/>
                  </a:lnTo>
                  <a:lnTo>
                    <a:pt x="124161" y="62764"/>
                  </a:lnTo>
                  <a:lnTo>
                    <a:pt x="122885" y="68004"/>
                  </a:lnTo>
                  <a:lnTo>
                    <a:pt x="121241" y="73084"/>
                  </a:lnTo>
                  <a:lnTo>
                    <a:pt x="119352" y="78059"/>
                  </a:lnTo>
                  <a:lnTo>
                    <a:pt x="117298" y="82963"/>
                  </a:lnTo>
                  <a:lnTo>
                    <a:pt x="115135" y="87820"/>
                  </a:lnTo>
                  <a:lnTo>
                    <a:pt x="110615" y="97450"/>
                  </a:lnTo>
                  <a:lnTo>
                    <a:pt x="108298" y="101447"/>
                  </a:lnTo>
                  <a:lnTo>
                    <a:pt x="105960" y="104905"/>
                  </a:lnTo>
                  <a:lnTo>
                    <a:pt x="103608" y="108004"/>
                  </a:lnTo>
                  <a:lnTo>
                    <a:pt x="101246" y="111658"/>
                  </a:lnTo>
                  <a:lnTo>
                    <a:pt x="98878" y="115681"/>
                  </a:lnTo>
                  <a:lnTo>
                    <a:pt x="96505" y="119950"/>
                  </a:lnTo>
                  <a:lnTo>
                    <a:pt x="94129" y="123591"/>
                  </a:lnTo>
                  <a:lnTo>
                    <a:pt x="91752" y="126811"/>
                  </a:lnTo>
                  <a:lnTo>
                    <a:pt x="89373" y="129752"/>
                  </a:lnTo>
                  <a:lnTo>
                    <a:pt x="86993" y="132506"/>
                  </a:lnTo>
                  <a:lnTo>
                    <a:pt x="84613" y="135136"/>
                  </a:lnTo>
                  <a:lnTo>
                    <a:pt x="82233" y="137683"/>
                  </a:lnTo>
                  <a:lnTo>
                    <a:pt x="79058" y="140175"/>
                  </a:lnTo>
                  <a:lnTo>
                    <a:pt x="75354" y="142630"/>
                  </a:lnTo>
                  <a:lnTo>
                    <a:pt x="71297" y="145060"/>
                  </a:lnTo>
                  <a:lnTo>
                    <a:pt x="67799" y="146680"/>
                  </a:lnTo>
                  <a:lnTo>
                    <a:pt x="61796" y="148481"/>
                  </a:lnTo>
                  <a:lnTo>
                    <a:pt x="56482" y="151397"/>
                  </a:lnTo>
                  <a:lnTo>
                    <a:pt x="53954" y="153286"/>
                  </a:lnTo>
                  <a:lnTo>
                    <a:pt x="50680" y="154546"/>
                  </a:lnTo>
                  <a:lnTo>
                    <a:pt x="46911" y="155386"/>
                  </a:lnTo>
                  <a:lnTo>
                    <a:pt x="42810" y="155946"/>
                  </a:lnTo>
                  <a:lnTo>
                    <a:pt x="39283" y="156318"/>
                  </a:lnTo>
                  <a:lnTo>
                    <a:pt x="33246" y="156733"/>
                  </a:lnTo>
                  <a:lnTo>
                    <a:pt x="27919" y="156917"/>
                  </a:lnTo>
                  <a:lnTo>
                    <a:pt x="20528" y="157045"/>
                  </a:lnTo>
                  <a:lnTo>
                    <a:pt x="16974" y="157056"/>
                  </a:lnTo>
                  <a:lnTo>
                    <a:pt x="14915" y="156265"/>
                  </a:lnTo>
                  <a:lnTo>
                    <a:pt x="9018" y="152153"/>
                  </a:lnTo>
                  <a:lnTo>
                    <a:pt x="4507" y="148245"/>
                  </a:lnTo>
                  <a:lnTo>
                    <a:pt x="0" y="143858"/>
                  </a:lnTo>
                  <a:lnTo>
                    <a:pt x="424" y="142703"/>
                  </a:lnTo>
                  <a:lnTo>
                    <a:pt x="3012" y="139305"/>
                  </a:lnTo>
                  <a:lnTo>
                    <a:pt x="4019" y="137287"/>
                  </a:lnTo>
                  <a:lnTo>
                    <a:pt x="5139" y="132929"/>
                  </a:lnTo>
                  <a:lnTo>
                    <a:pt x="7753" y="128346"/>
                  </a:lnTo>
                  <a:lnTo>
                    <a:pt x="9561" y="126013"/>
                  </a:lnTo>
                  <a:lnTo>
                    <a:pt x="11560" y="124457"/>
                  </a:lnTo>
                  <a:lnTo>
                    <a:pt x="13687" y="123420"/>
                  </a:lnTo>
                  <a:lnTo>
                    <a:pt x="15899" y="122729"/>
                  </a:lnTo>
                  <a:lnTo>
                    <a:pt x="20473" y="119844"/>
                  </a:lnTo>
                  <a:lnTo>
                    <a:pt x="25151" y="115916"/>
                  </a:lnTo>
                  <a:lnTo>
                    <a:pt x="29877" y="111524"/>
                  </a:lnTo>
                  <a:lnTo>
                    <a:pt x="33042" y="110036"/>
                  </a:lnTo>
                  <a:lnTo>
                    <a:pt x="36739" y="109043"/>
                  </a:lnTo>
                  <a:lnTo>
                    <a:pt x="40792" y="108381"/>
                  </a:lnTo>
                  <a:lnTo>
                    <a:pt x="45081" y="107147"/>
                  </a:lnTo>
                  <a:lnTo>
                    <a:pt x="49528" y="105530"/>
                  </a:lnTo>
                  <a:lnTo>
                    <a:pt x="54080" y="103658"/>
                  </a:lnTo>
                  <a:lnTo>
                    <a:pt x="58702" y="102410"/>
                  </a:lnTo>
                  <a:lnTo>
                    <a:pt x="63371" y="101578"/>
                  </a:lnTo>
                  <a:lnTo>
                    <a:pt x="68072" y="101024"/>
                  </a:lnTo>
                  <a:lnTo>
                    <a:pt x="72792" y="100654"/>
                  </a:lnTo>
                  <a:lnTo>
                    <a:pt x="77527" y="100407"/>
                  </a:lnTo>
                  <a:lnTo>
                    <a:pt x="87021" y="100134"/>
                  </a:lnTo>
                  <a:lnTo>
                    <a:pt x="96533" y="100012"/>
                  </a:lnTo>
                  <a:lnTo>
                    <a:pt x="101291" y="100773"/>
                  </a:lnTo>
                  <a:lnTo>
                    <a:pt x="106051" y="102075"/>
                  </a:lnTo>
                  <a:lnTo>
                    <a:pt x="110812" y="103736"/>
                  </a:lnTo>
                  <a:lnTo>
                    <a:pt x="114780" y="104843"/>
                  </a:lnTo>
                  <a:lnTo>
                    <a:pt x="118219" y="105582"/>
                  </a:lnTo>
                  <a:lnTo>
                    <a:pt x="121306" y="106074"/>
                  </a:lnTo>
                  <a:lnTo>
                    <a:pt x="124950" y="107195"/>
                  </a:lnTo>
                  <a:lnTo>
                    <a:pt x="128968" y="108737"/>
                  </a:lnTo>
                  <a:lnTo>
                    <a:pt x="133234" y="110559"/>
                  </a:lnTo>
                  <a:lnTo>
                    <a:pt x="142207" y="114700"/>
                  </a:lnTo>
                  <a:lnTo>
                    <a:pt x="146822" y="116915"/>
                  </a:lnTo>
                  <a:lnTo>
                    <a:pt x="150693" y="119186"/>
                  </a:lnTo>
                  <a:lnTo>
                    <a:pt x="154067" y="121493"/>
                  </a:lnTo>
                  <a:lnTo>
                    <a:pt x="159932" y="126174"/>
                  </a:lnTo>
                  <a:lnTo>
                    <a:pt x="165186" y="130900"/>
                  </a:lnTo>
                  <a:lnTo>
                    <a:pt x="170166" y="135646"/>
                  </a:lnTo>
                  <a:lnTo>
                    <a:pt x="172605" y="138024"/>
                  </a:lnTo>
                  <a:lnTo>
                    <a:pt x="175025" y="139608"/>
                  </a:lnTo>
                  <a:lnTo>
                    <a:pt x="179832" y="141369"/>
                  </a:lnTo>
                  <a:lnTo>
                    <a:pt x="184613" y="144268"/>
                  </a:lnTo>
                  <a:lnTo>
                    <a:pt x="186999" y="146152"/>
                  </a:lnTo>
                  <a:lnTo>
                    <a:pt x="191767" y="148246"/>
                  </a:lnTo>
                  <a:lnTo>
                    <a:pt x="198915" y="14992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36"/>
            <p:cNvSpPr/>
            <p:nvPr/>
          </p:nvSpPr>
          <p:spPr>
            <a:xfrm>
              <a:off x="5364982" y="4207672"/>
              <a:ext cx="149673" cy="250025"/>
            </a:xfrm>
            <a:custGeom>
              <a:avLst/>
              <a:gdLst/>
              <a:ahLst/>
              <a:cxnLst/>
              <a:rect l="0" t="0" r="0" b="0"/>
              <a:pathLst>
                <a:path w="149673" h="250025">
                  <a:moveTo>
                    <a:pt x="7118" y="35715"/>
                  </a:moveTo>
                  <a:lnTo>
                    <a:pt x="62" y="35715"/>
                  </a:lnTo>
                  <a:lnTo>
                    <a:pt x="0" y="39508"/>
                  </a:lnTo>
                  <a:lnTo>
                    <a:pt x="785" y="41418"/>
                  </a:lnTo>
                  <a:lnTo>
                    <a:pt x="4889" y="47900"/>
                  </a:lnTo>
                  <a:lnTo>
                    <a:pt x="6127" y="52507"/>
                  </a:lnTo>
                  <a:lnTo>
                    <a:pt x="5664" y="54848"/>
                  </a:lnTo>
                  <a:lnTo>
                    <a:pt x="3032" y="59565"/>
                  </a:lnTo>
                  <a:lnTo>
                    <a:pt x="1333" y="66423"/>
                  </a:lnTo>
                  <a:lnTo>
                    <a:pt x="578" y="73969"/>
                  </a:lnTo>
                  <a:lnTo>
                    <a:pt x="243" y="79969"/>
                  </a:lnTo>
                  <a:lnTo>
                    <a:pt x="94" y="87398"/>
                  </a:lnTo>
                  <a:lnTo>
                    <a:pt x="54" y="91602"/>
                  </a:lnTo>
                  <a:lnTo>
                    <a:pt x="821" y="95198"/>
                  </a:lnTo>
                  <a:lnTo>
                    <a:pt x="4899" y="104052"/>
                  </a:lnTo>
                  <a:lnTo>
                    <a:pt x="6461" y="111702"/>
                  </a:lnTo>
                  <a:lnTo>
                    <a:pt x="6826" y="116583"/>
                  </a:lnTo>
                  <a:lnTo>
                    <a:pt x="7717" y="118996"/>
                  </a:lnTo>
                  <a:lnTo>
                    <a:pt x="10824" y="123793"/>
                  </a:lnTo>
                  <a:lnTo>
                    <a:pt x="16732" y="124596"/>
                  </a:lnTo>
                  <a:lnTo>
                    <a:pt x="25433" y="124338"/>
                  </a:lnTo>
                  <a:lnTo>
                    <a:pt x="35997" y="123372"/>
                  </a:lnTo>
                  <a:lnTo>
                    <a:pt x="44627" y="121935"/>
                  </a:lnTo>
                  <a:lnTo>
                    <a:pt x="51967" y="120182"/>
                  </a:lnTo>
                  <a:lnTo>
                    <a:pt x="58449" y="118220"/>
                  </a:lnTo>
                  <a:lnTo>
                    <a:pt x="63563" y="116119"/>
                  </a:lnTo>
                  <a:lnTo>
                    <a:pt x="67767" y="113924"/>
                  </a:lnTo>
                  <a:lnTo>
                    <a:pt x="71363" y="111667"/>
                  </a:lnTo>
                  <a:lnTo>
                    <a:pt x="75348" y="108575"/>
                  </a:lnTo>
                  <a:lnTo>
                    <a:pt x="79592" y="104926"/>
                  </a:lnTo>
                  <a:lnTo>
                    <a:pt x="84009" y="100905"/>
                  </a:lnTo>
                  <a:lnTo>
                    <a:pt x="87747" y="96638"/>
                  </a:lnTo>
                  <a:lnTo>
                    <a:pt x="91033" y="92205"/>
                  </a:lnTo>
                  <a:lnTo>
                    <a:pt x="94018" y="87663"/>
                  </a:lnTo>
                  <a:lnTo>
                    <a:pt x="96800" y="83841"/>
                  </a:lnTo>
                  <a:lnTo>
                    <a:pt x="99450" y="80499"/>
                  </a:lnTo>
                  <a:lnTo>
                    <a:pt x="102010" y="77477"/>
                  </a:lnTo>
                  <a:lnTo>
                    <a:pt x="104510" y="73082"/>
                  </a:lnTo>
                  <a:lnTo>
                    <a:pt x="106971" y="67770"/>
                  </a:lnTo>
                  <a:lnTo>
                    <a:pt x="109405" y="61848"/>
                  </a:lnTo>
                  <a:lnTo>
                    <a:pt x="111822" y="56312"/>
                  </a:lnTo>
                  <a:lnTo>
                    <a:pt x="116624" y="45928"/>
                  </a:lnTo>
                  <a:lnTo>
                    <a:pt x="119016" y="41729"/>
                  </a:lnTo>
                  <a:lnTo>
                    <a:pt x="121404" y="38137"/>
                  </a:lnTo>
                  <a:lnTo>
                    <a:pt x="123789" y="34948"/>
                  </a:lnTo>
                  <a:lnTo>
                    <a:pt x="126174" y="31235"/>
                  </a:lnTo>
                  <a:lnTo>
                    <a:pt x="128557" y="27172"/>
                  </a:lnTo>
                  <a:lnTo>
                    <a:pt x="130940" y="22876"/>
                  </a:lnTo>
                  <a:lnTo>
                    <a:pt x="133587" y="15986"/>
                  </a:lnTo>
                  <a:lnTo>
                    <a:pt x="134764" y="10278"/>
                  </a:lnTo>
                  <a:lnTo>
                    <a:pt x="135426" y="3396"/>
                  </a:lnTo>
                  <a:lnTo>
                    <a:pt x="135705" y="1"/>
                  </a:lnTo>
                  <a:lnTo>
                    <a:pt x="135705" y="0"/>
                  </a:lnTo>
                  <a:lnTo>
                    <a:pt x="135705" y="76502"/>
                  </a:lnTo>
                  <a:lnTo>
                    <a:pt x="136499" y="81162"/>
                  </a:lnTo>
                  <a:lnTo>
                    <a:pt x="137822" y="85857"/>
                  </a:lnTo>
                  <a:lnTo>
                    <a:pt x="139498" y="90574"/>
                  </a:lnTo>
                  <a:lnTo>
                    <a:pt x="140614" y="95307"/>
                  </a:lnTo>
                  <a:lnTo>
                    <a:pt x="141359" y="100049"/>
                  </a:lnTo>
                  <a:lnTo>
                    <a:pt x="141856" y="104798"/>
                  </a:lnTo>
                  <a:lnTo>
                    <a:pt x="142981" y="109552"/>
                  </a:lnTo>
                  <a:lnTo>
                    <a:pt x="144525" y="114309"/>
                  </a:lnTo>
                  <a:lnTo>
                    <a:pt x="146347" y="119067"/>
                  </a:lnTo>
                  <a:lnTo>
                    <a:pt x="147562" y="123827"/>
                  </a:lnTo>
                  <a:lnTo>
                    <a:pt x="148372" y="128588"/>
                  </a:lnTo>
                  <a:lnTo>
                    <a:pt x="148912" y="133349"/>
                  </a:lnTo>
                  <a:lnTo>
                    <a:pt x="149272" y="138111"/>
                  </a:lnTo>
                  <a:lnTo>
                    <a:pt x="149512" y="142873"/>
                  </a:lnTo>
                  <a:lnTo>
                    <a:pt x="149672" y="147635"/>
                  </a:lnTo>
                  <a:lnTo>
                    <a:pt x="148986" y="152397"/>
                  </a:lnTo>
                  <a:lnTo>
                    <a:pt x="147734" y="157159"/>
                  </a:lnTo>
                  <a:lnTo>
                    <a:pt x="146105" y="161922"/>
                  </a:lnTo>
                  <a:lnTo>
                    <a:pt x="144226" y="166684"/>
                  </a:lnTo>
                  <a:lnTo>
                    <a:pt x="142179" y="171446"/>
                  </a:lnTo>
                  <a:lnTo>
                    <a:pt x="140021" y="176209"/>
                  </a:lnTo>
                  <a:lnTo>
                    <a:pt x="138583" y="180971"/>
                  </a:lnTo>
                  <a:lnTo>
                    <a:pt x="137623" y="185734"/>
                  </a:lnTo>
                  <a:lnTo>
                    <a:pt x="136984" y="190497"/>
                  </a:lnTo>
                  <a:lnTo>
                    <a:pt x="136558" y="195259"/>
                  </a:lnTo>
                  <a:lnTo>
                    <a:pt x="136273" y="200021"/>
                  </a:lnTo>
                  <a:lnTo>
                    <a:pt x="136084" y="204784"/>
                  </a:lnTo>
                  <a:lnTo>
                    <a:pt x="135164" y="208753"/>
                  </a:lnTo>
                  <a:lnTo>
                    <a:pt x="132025" y="215279"/>
                  </a:lnTo>
                  <a:lnTo>
                    <a:pt x="127984" y="222942"/>
                  </a:lnTo>
                  <a:lnTo>
                    <a:pt x="125796" y="227208"/>
                  </a:lnTo>
                  <a:lnTo>
                    <a:pt x="122748" y="230846"/>
                  </a:lnTo>
                  <a:lnTo>
                    <a:pt x="119130" y="234065"/>
                  </a:lnTo>
                  <a:lnTo>
                    <a:pt x="115130" y="237005"/>
                  </a:lnTo>
                  <a:lnTo>
                    <a:pt x="111670" y="239758"/>
                  </a:lnTo>
                  <a:lnTo>
                    <a:pt x="108569" y="242388"/>
                  </a:lnTo>
                  <a:lnTo>
                    <a:pt x="105708" y="244934"/>
                  </a:lnTo>
                  <a:lnTo>
                    <a:pt x="103007" y="246632"/>
                  </a:lnTo>
                  <a:lnTo>
                    <a:pt x="100413" y="247764"/>
                  </a:lnTo>
                  <a:lnTo>
                    <a:pt x="97889" y="248519"/>
                  </a:lnTo>
                  <a:lnTo>
                    <a:pt x="94620" y="249022"/>
                  </a:lnTo>
                  <a:lnTo>
                    <a:pt x="90852" y="249357"/>
                  </a:lnTo>
                  <a:lnTo>
                    <a:pt x="83227" y="249730"/>
                  </a:lnTo>
                  <a:lnTo>
                    <a:pt x="77192" y="249895"/>
                  </a:lnTo>
                  <a:lnTo>
                    <a:pt x="62285" y="250010"/>
                  </a:lnTo>
                  <a:lnTo>
                    <a:pt x="48619" y="250024"/>
                  </a:lnTo>
                  <a:lnTo>
                    <a:pt x="45104" y="249232"/>
                  </a:lnTo>
                  <a:lnTo>
                    <a:pt x="41174" y="247909"/>
                  </a:lnTo>
                  <a:lnTo>
                    <a:pt x="36965" y="246235"/>
                  </a:lnTo>
                  <a:lnTo>
                    <a:pt x="33366" y="245118"/>
                  </a:lnTo>
                  <a:lnTo>
                    <a:pt x="30173" y="244373"/>
                  </a:lnTo>
                  <a:lnTo>
                    <a:pt x="27251" y="243877"/>
                  </a:lnTo>
                  <a:lnTo>
                    <a:pt x="24509" y="243546"/>
                  </a:lnTo>
                  <a:lnTo>
                    <a:pt x="21887" y="243326"/>
                  </a:lnTo>
                  <a:lnTo>
                    <a:pt x="19345" y="243178"/>
                  </a:lnTo>
                  <a:lnTo>
                    <a:pt x="14404" y="243015"/>
                  </a:lnTo>
                  <a:lnTo>
                    <a:pt x="8557" y="242910"/>
                  </a:lnTo>
                  <a:lnTo>
                    <a:pt x="8078" y="242107"/>
                  </a:lnTo>
                  <a:lnTo>
                    <a:pt x="7118" y="23574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37"/>
            <p:cNvSpPr/>
            <p:nvPr/>
          </p:nvSpPr>
          <p:spPr>
            <a:xfrm>
              <a:off x="5579268" y="4207991"/>
              <a:ext cx="142877" cy="128266"/>
            </a:xfrm>
            <a:custGeom>
              <a:avLst/>
              <a:gdLst/>
              <a:ahLst/>
              <a:cxnLst/>
              <a:rect l="0" t="0" r="0" b="0"/>
              <a:pathLst>
                <a:path w="142877" h="128266">
                  <a:moveTo>
                    <a:pt x="0" y="78259"/>
                  </a:moveTo>
                  <a:lnTo>
                    <a:pt x="30269" y="78259"/>
                  </a:lnTo>
                  <a:lnTo>
                    <a:pt x="32880" y="77465"/>
                  </a:lnTo>
                  <a:lnTo>
                    <a:pt x="35414" y="76142"/>
                  </a:lnTo>
                  <a:lnTo>
                    <a:pt x="37896" y="74466"/>
                  </a:lnTo>
                  <a:lnTo>
                    <a:pt x="40345" y="73349"/>
                  </a:lnTo>
                  <a:lnTo>
                    <a:pt x="42772" y="72605"/>
                  </a:lnTo>
                  <a:lnTo>
                    <a:pt x="45184" y="72108"/>
                  </a:lnTo>
                  <a:lnTo>
                    <a:pt x="48379" y="70983"/>
                  </a:lnTo>
                  <a:lnTo>
                    <a:pt x="52096" y="69440"/>
                  </a:lnTo>
                  <a:lnTo>
                    <a:pt x="61885" y="65052"/>
                  </a:lnTo>
                  <a:lnTo>
                    <a:pt x="71165" y="60499"/>
                  </a:lnTo>
                  <a:lnTo>
                    <a:pt x="74431" y="58481"/>
                  </a:lnTo>
                  <a:lnTo>
                    <a:pt x="77403" y="56342"/>
                  </a:lnTo>
                  <a:lnTo>
                    <a:pt x="80177" y="54123"/>
                  </a:lnTo>
                  <a:lnTo>
                    <a:pt x="82820" y="51849"/>
                  </a:lnTo>
                  <a:lnTo>
                    <a:pt x="85376" y="49540"/>
                  </a:lnTo>
                  <a:lnTo>
                    <a:pt x="90332" y="44857"/>
                  </a:lnTo>
                  <a:lnTo>
                    <a:pt x="102374" y="33006"/>
                  </a:lnTo>
                  <a:lnTo>
                    <a:pt x="103968" y="30628"/>
                  </a:lnTo>
                  <a:lnTo>
                    <a:pt x="105031" y="28248"/>
                  </a:lnTo>
                  <a:lnTo>
                    <a:pt x="105740" y="25869"/>
                  </a:lnTo>
                  <a:lnTo>
                    <a:pt x="107006" y="24282"/>
                  </a:lnTo>
                  <a:lnTo>
                    <a:pt x="108644" y="23224"/>
                  </a:lnTo>
                  <a:lnTo>
                    <a:pt x="110529" y="22518"/>
                  </a:lnTo>
                  <a:lnTo>
                    <a:pt x="111786" y="21255"/>
                  </a:lnTo>
                  <a:lnTo>
                    <a:pt x="112624" y="19619"/>
                  </a:lnTo>
                  <a:lnTo>
                    <a:pt x="113970" y="15081"/>
                  </a:lnTo>
                  <a:lnTo>
                    <a:pt x="114154" y="12345"/>
                  </a:lnTo>
                  <a:lnTo>
                    <a:pt x="114203" y="10503"/>
                  </a:lnTo>
                  <a:lnTo>
                    <a:pt x="113441" y="9276"/>
                  </a:lnTo>
                  <a:lnTo>
                    <a:pt x="112140" y="8458"/>
                  </a:lnTo>
                  <a:lnTo>
                    <a:pt x="110480" y="7912"/>
                  </a:lnTo>
                  <a:lnTo>
                    <a:pt x="109372" y="6755"/>
                  </a:lnTo>
                  <a:lnTo>
                    <a:pt x="108634" y="5189"/>
                  </a:lnTo>
                  <a:lnTo>
                    <a:pt x="108141" y="3352"/>
                  </a:lnTo>
                  <a:lnTo>
                    <a:pt x="107019" y="2127"/>
                  </a:lnTo>
                  <a:lnTo>
                    <a:pt x="105478" y="1310"/>
                  </a:lnTo>
                  <a:lnTo>
                    <a:pt x="101648" y="403"/>
                  </a:lnTo>
                  <a:lnTo>
                    <a:pt x="97300" y="0"/>
                  </a:lnTo>
                  <a:lnTo>
                    <a:pt x="95030" y="686"/>
                  </a:lnTo>
                  <a:lnTo>
                    <a:pt x="92722" y="1938"/>
                  </a:lnTo>
                  <a:lnTo>
                    <a:pt x="90390" y="3565"/>
                  </a:lnTo>
                  <a:lnTo>
                    <a:pt x="88041" y="4651"/>
                  </a:lnTo>
                  <a:lnTo>
                    <a:pt x="85681" y="5374"/>
                  </a:lnTo>
                  <a:lnTo>
                    <a:pt x="83315" y="5856"/>
                  </a:lnTo>
                  <a:lnTo>
                    <a:pt x="80944" y="6972"/>
                  </a:lnTo>
                  <a:lnTo>
                    <a:pt x="78569" y="8509"/>
                  </a:lnTo>
                  <a:lnTo>
                    <a:pt x="76192" y="10328"/>
                  </a:lnTo>
                  <a:lnTo>
                    <a:pt x="73813" y="12334"/>
                  </a:lnTo>
                  <a:lnTo>
                    <a:pt x="71435" y="14465"/>
                  </a:lnTo>
                  <a:lnTo>
                    <a:pt x="66673" y="18949"/>
                  </a:lnTo>
                  <a:lnTo>
                    <a:pt x="47478" y="37944"/>
                  </a:lnTo>
                  <a:lnTo>
                    <a:pt x="41474" y="43937"/>
                  </a:lnTo>
                  <a:lnTo>
                    <a:pt x="38763" y="47440"/>
                  </a:lnTo>
                  <a:lnTo>
                    <a:pt x="36160" y="51362"/>
                  </a:lnTo>
                  <a:lnTo>
                    <a:pt x="33632" y="55566"/>
                  </a:lnTo>
                  <a:lnTo>
                    <a:pt x="31947" y="62336"/>
                  </a:lnTo>
                  <a:lnTo>
                    <a:pt x="30823" y="70819"/>
                  </a:lnTo>
                  <a:lnTo>
                    <a:pt x="30074" y="80442"/>
                  </a:lnTo>
                  <a:lnTo>
                    <a:pt x="30368" y="87653"/>
                  </a:lnTo>
                  <a:lnTo>
                    <a:pt x="31358" y="93252"/>
                  </a:lnTo>
                  <a:lnTo>
                    <a:pt x="32812" y="97779"/>
                  </a:lnTo>
                  <a:lnTo>
                    <a:pt x="34574" y="100797"/>
                  </a:lnTo>
                  <a:lnTo>
                    <a:pt x="36544" y="102810"/>
                  </a:lnTo>
                  <a:lnTo>
                    <a:pt x="40848" y="105839"/>
                  </a:lnTo>
                  <a:lnTo>
                    <a:pt x="43107" y="107758"/>
                  </a:lnTo>
                  <a:lnTo>
                    <a:pt x="45407" y="109831"/>
                  </a:lnTo>
                  <a:lnTo>
                    <a:pt x="46940" y="112007"/>
                  </a:lnTo>
                  <a:lnTo>
                    <a:pt x="47963" y="114252"/>
                  </a:lnTo>
                  <a:lnTo>
                    <a:pt x="48644" y="116541"/>
                  </a:lnTo>
                  <a:lnTo>
                    <a:pt x="50686" y="118068"/>
                  </a:lnTo>
                  <a:lnTo>
                    <a:pt x="53634" y="119086"/>
                  </a:lnTo>
                  <a:lnTo>
                    <a:pt x="57187" y="119764"/>
                  </a:lnTo>
                  <a:lnTo>
                    <a:pt x="59556" y="121011"/>
                  </a:lnTo>
                  <a:lnTo>
                    <a:pt x="61136" y="122635"/>
                  </a:lnTo>
                  <a:lnTo>
                    <a:pt x="62189" y="124511"/>
                  </a:lnTo>
                  <a:lnTo>
                    <a:pt x="64478" y="125763"/>
                  </a:lnTo>
                  <a:lnTo>
                    <a:pt x="67591" y="126597"/>
                  </a:lnTo>
                  <a:lnTo>
                    <a:pt x="71255" y="127153"/>
                  </a:lnTo>
                  <a:lnTo>
                    <a:pt x="74491" y="127524"/>
                  </a:lnTo>
                  <a:lnTo>
                    <a:pt x="77442" y="127771"/>
                  </a:lnTo>
                  <a:lnTo>
                    <a:pt x="80203" y="127936"/>
                  </a:lnTo>
                  <a:lnTo>
                    <a:pt x="87505" y="128118"/>
                  </a:lnTo>
                  <a:lnTo>
                    <a:pt x="130960" y="128265"/>
                  </a:lnTo>
                  <a:lnTo>
                    <a:pt x="133345" y="127471"/>
                  </a:lnTo>
                  <a:lnTo>
                    <a:pt x="135728" y="126148"/>
                  </a:lnTo>
                  <a:lnTo>
                    <a:pt x="142876" y="12112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38"/>
            <p:cNvSpPr/>
            <p:nvPr/>
          </p:nvSpPr>
          <p:spPr>
            <a:xfrm>
              <a:off x="5772150" y="4193381"/>
              <a:ext cx="113971" cy="157163"/>
            </a:xfrm>
            <a:custGeom>
              <a:avLst/>
              <a:gdLst/>
              <a:ahLst/>
              <a:cxnLst/>
              <a:rect l="0" t="0" r="0" b="0"/>
              <a:pathLst>
                <a:path w="113971" h="157163">
                  <a:moveTo>
                    <a:pt x="64294" y="0"/>
                  </a:moveTo>
                  <a:lnTo>
                    <a:pt x="51006" y="0"/>
                  </a:lnTo>
                  <a:lnTo>
                    <a:pt x="48334" y="2117"/>
                  </a:lnTo>
                  <a:lnTo>
                    <a:pt x="46510" y="3793"/>
                  </a:lnTo>
                  <a:lnTo>
                    <a:pt x="44500" y="4910"/>
                  </a:lnTo>
                  <a:lnTo>
                    <a:pt x="42367" y="5654"/>
                  </a:lnTo>
                  <a:lnTo>
                    <a:pt x="40151" y="6151"/>
                  </a:lnTo>
                  <a:lnTo>
                    <a:pt x="37880" y="7275"/>
                  </a:lnTo>
                  <a:lnTo>
                    <a:pt x="35572" y="8819"/>
                  </a:lnTo>
                  <a:lnTo>
                    <a:pt x="29957" y="13207"/>
                  </a:lnTo>
                  <a:lnTo>
                    <a:pt x="27073" y="15924"/>
                  </a:lnTo>
                  <a:lnTo>
                    <a:pt x="25192" y="17760"/>
                  </a:lnTo>
                  <a:lnTo>
                    <a:pt x="23938" y="19778"/>
                  </a:lnTo>
                  <a:lnTo>
                    <a:pt x="22545" y="24135"/>
                  </a:lnTo>
                  <a:lnTo>
                    <a:pt x="21926" y="28719"/>
                  </a:lnTo>
                  <a:lnTo>
                    <a:pt x="21651" y="33401"/>
                  </a:lnTo>
                  <a:lnTo>
                    <a:pt x="21529" y="38128"/>
                  </a:lnTo>
                  <a:lnTo>
                    <a:pt x="20702" y="40500"/>
                  </a:lnTo>
                  <a:lnTo>
                    <a:pt x="17668" y="45252"/>
                  </a:lnTo>
                  <a:lnTo>
                    <a:pt x="15790" y="50010"/>
                  </a:lnTo>
                  <a:lnTo>
                    <a:pt x="14955" y="54771"/>
                  </a:lnTo>
                  <a:lnTo>
                    <a:pt x="14584" y="59532"/>
                  </a:lnTo>
                  <a:lnTo>
                    <a:pt x="14376" y="62883"/>
                  </a:lnTo>
                  <a:lnTo>
                    <a:pt x="15140" y="63353"/>
                  </a:lnTo>
                  <a:lnTo>
                    <a:pt x="18106" y="63875"/>
                  </a:lnTo>
                  <a:lnTo>
                    <a:pt x="20446" y="64170"/>
                  </a:lnTo>
                  <a:lnTo>
                    <a:pt x="23155" y="65799"/>
                  </a:lnTo>
                  <a:lnTo>
                    <a:pt x="32516" y="71842"/>
                  </a:lnTo>
                  <a:lnTo>
                    <a:pt x="36758" y="74088"/>
                  </a:lnTo>
                  <a:lnTo>
                    <a:pt x="40381" y="75586"/>
                  </a:lnTo>
                  <a:lnTo>
                    <a:pt x="43589" y="76585"/>
                  </a:lnTo>
                  <a:lnTo>
                    <a:pt x="46522" y="77250"/>
                  </a:lnTo>
                  <a:lnTo>
                    <a:pt x="49271" y="77694"/>
                  </a:lnTo>
                  <a:lnTo>
                    <a:pt x="51897" y="77990"/>
                  </a:lnTo>
                  <a:lnTo>
                    <a:pt x="54442" y="78186"/>
                  </a:lnTo>
                  <a:lnTo>
                    <a:pt x="56932" y="78318"/>
                  </a:lnTo>
                  <a:lnTo>
                    <a:pt x="61815" y="78464"/>
                  </a:lnTo>
                  <a:lnTo>
                    <a:pt x="66631" y="78529"/>
                  </a:lnTo>
                  <a:lnTo>
                    <a:pt x="69027" y="79340"/>
                  </a:lnTo>
                  <a:lnTo>
                    <a:pt x="71418" y="80675"/>
                  </a:lnTo>
                  <a:lnTo>
                    <a:pt x="73806" y="82358"/>
                  </a:lnTo>
                  <a:lnTo>
                    <a:pt x="76191" y="83480"/>
                  </a:lnTo>
                  <a:lnTo>
                    <a:pt x="78575" y="84229"/>
                  </a:lnTo>
                  <a:lnTo>
                    <a:pt x="84313" y="85429"/>
                  </a:lnTo>
                  <a:lnTo>
                    <a:pt x="87214" y="87710"/>
                  </a:lnTo>
                  <a:lnTo>
                    <a:pt x="89099" y="89430"/>
                  </a:lnTo>
                  <a:lnTo>
                    <a:pt x="91149" y="90576"/>
                  </a:lnTo>
                  <a:lnTo>
                    <a:pt x="93310" y="91341"/>
                  </a:lnTo>
                  <a:lnTo>
                    <a:pt x="95544" y="91850"/>
                  </a:lnTo>
                  <a:lnTo>
                    <a:pt x="97827" y="92983"/>
                  </a:lnTo>
                  <a:lnTo>
                    <a:pt x="100143" y="94532"/>
                  </a:lnTo>
                  <a:lnTo>
                    <a:pt x="105771" y="98930"/>
                  </a:lnTo>
                  <a:lnTo>
                    <a:pt x="108657" y="101648"/>
                  </a:lnTo>
                  <a:lnTo>
                    <a:pt x="110538" y="103484"/>
                  </a:lnTo>
                  <a:lnTo>
                    <a:pt x="111792" y="105502"/>
                  </a:lnTo>
                  <a:lnTo>
                    <a:pt x="113185" y="109860"/>
                  </a:lnTo>
                  <a:lnTo>
                    <a:pt x="113970" y="112984"/>
                  </a:lnTo>
                  <a:lnTo>
                    <a:pt x="113286" y="114216"/>
                  </a:lnTo>
                  <a:lnTo>
                    <a:pt x="110409" y="117703"/>
                  </a:lnTo>
                  <a:lnTo>
                    <a:pt x="109325" y="119743"/>
                  </a:lnTo>
                  <a:lnTo>
                    <a:pt x="108120" y="124127"/>
                  </a:lnTo>
                  <a:lnTo>
                    <a:pt x="105468" y="128722"/>
                  </a:lnTo>
                  <a:lnTo>
                    <a:pt x="103649" y="131058"/>
                  </a:lnTo>
                  <a:lnTo>
                    <a:pt x="101643" y="132616"/>
                  </a:lnTo>
                  <a:lnTo>
                    <a:pt x="99512" y="133654"/>
                  </a:lnTo>
                  <a:lnTo>
                    <a:pt x="97297" y="134347"/>
                  </a:lnTo>
                  <a:lnTo>
                    <a:pt x="95027" y="135602"/>
                  </a:lnTo>
                  <a:lnTo>
                    <a:pt x="92720" y="137233"/>
                  </a:lnTo>
                  <a:lnTo>
                    <a:pt x="90388" y="139113"/>
                  </a:lnTo>
                  <a:lnTo>
                    <a:pt x="88040" y="140368"/>
                  </a:lnTo>
                  <a:lnTo>
                    <a:pt x="85681" y="141203"/>
                  </a:lnTo>
                  <a:lnTo>
                    <a:pt x="83314" y="141760"/>
                  </a:lnTo>
                  <a:lnTo>
                    <a:pt x="80943" y="142926"/>
                  </a:lnTo>
                  <a:lnTo>
                    <a:pt x="78568" y="144496"/>
                  </a:lnTo>
                  <a:lnTo>
                    <a:pt x="76191" y="146337"/>
                  </a:lnTo>
                  <a:lnTo>
                    <a:pt x="73812" y="147564"/>
                  </a:lnTo>
                  <a:lnTo>
                    <a:pt x="71434" y="148382"/>
                  </a:lnTo>
                  <a:lnTo>
                    <a:pt x="69053" y="148928"/>
                  </a:lnTo>
                  <a:lnTo>
                    <a:pt x="66673" y="149291"/>
                  </a:lnTo>
                  <a:lnTo>
                    <a:pt x="64293" y="149534"/>
                  </a:lnTo>
                  <a:lnTo>
                    <a:pt x="61912" y="149695"/>
                  </a:lnTo>
                  <a:lnTo>
                    <a:pt x="59530" y="149803"/>
                  </a:lnTo>
                  <a:lnTo>
                    <a:pt x="54768" y="149923"/>
                  </a:lnTo>
                  <a:lnTo>
                    <a:pt x="26488" y="150016"/>
                  </a:lnTo>
                  <a:lnTo>
                    <a:pt x="24008" y="150811"/>
                  </a:lnTo>
                  <a:lnTo>
                    <a:pt x="21562" y="152134"/>
                  </a:lnTo>
                  <a:lnTo>
                    <a:pt x="19137" y="153811"/>
                  </a:lnTo>
                  <a:lnTo>
                    <a:pt x="16727" y="154928"/>
                  </a:lnTo>
                  <a:lnTo>
                    <a:pt x="14326" y="155672"/>
                  </a:lnTo>
                  <a:lnTo>
                    <a:pt x="8562" y="156868"/>
                  </a:lnTo>
                  <a:lnTo>
                    <a:pt x="5657" y="157032"/>
                  </a:lnTo>
                  <a:lnTo>
                    <a:pt x="0" y="15716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39"/>
            <p:cNvSpPr/>
            <p:nvPr/>
          </p:nvSpPr>
          <p:spPr>
            <a:xfrm>
              <a:off x="4500597" y="4600575"/>
              <a:ext cx="221422" cy="328613"/>
            </a:xfrm>
            <a:custGeom>
              <a:avLst/>
              <a:gdLst/>
              <a:ahLst/>
              <a:cxnLst/>
              <a:rect l="0" t="0" r="0" b="0"/>
              <a:pathLst>
                <a:path w="221422" h="328613">
                  <a:moveTo>
                    <a:pt x="221421" y="0"/>
                  </a:moveTo>
                  <a:lnTo>
                    <a:pt x="210572" y="0"/>
                  </a:lnTo>
                  <a:lnTo>
                    <a:pt x="204429" y="2116"/>
                  </a:lnTo>
                  <a:lnTo>
                    <a:pt x="200568" y="3792"/>
                  </a:lnTo>
                  <a:lnTo>
                    <a:pt x="194162" y="5654"/>
                  </a:lnTo>
                  <a:lnTo>
                    <a:pt x="191342" y="6150"/>
                  </a:lnTo>
                  <a:lnTo>
                    <a:pt x="186093" y="8819"/>
                  </a:lnTo>
                  <a:lnTo>
                    <a:pt x="183581" y="10641"/>
                  </a:lnTo>
                  <a:lnTo>
                    <a:pt x="180319" y="11857"/>
                  </a:lnTo>
                  <a:lnTo>
                    <a:pt x="176558" y="12667"/>
                  </a:lnTo>
                  <a:lnTo>
                    <a:pt x="172462" y="13207"/>
                  </a:lnTo>
                  <a:lnTo>
                    <a:pt x="165796" y="15924"/>
                  </a:lnTo>
                  <a:lnTo>
                    <a:pt x="160187" y="19777"/>
                  </a:lnTo>
                  <a:lnTo>
                    <a:pt x="155047" y="24135"/>
                  </a:lnTo>
                  <a:lnTo>
                    <a:pt x="150118" y="28719"/>
                  </a:lnTo>
                  <a:lnTo>
                    <a:pt x="147692" y="31051"/>
                  </a:lnTo>
                  <a:lnTo>
                    <a:pt x="144487" y="32607"/>
                  </a:lnTo>
                  <a:lnTo>
                    <a:pt x="140763" y="33644"/>
                  </a:lnTo>
                  <a:lnTo>
                    <a:pt x="136693" y="34336"/>
                  </a:lnTo>
                  <a:lnTo>
                    <a:pt x="130054" y="37220"/>
                  </a:lnTo>
                  <a:lnTo>
                    <a:pt x="124458" y="41149"/>
                  </a:lnTo>
                  <a:lnTo>
                    <a:pt x="119325" y="45540"/>
                  </a:lnTo>
                  <a:lnTo>
                    <a:pt x="116051" y="47823"/>
                  </a:lnTo>
                  <a:lnTo>
                    <a:pt x="112281" y="50138"/>
                  </a:lnTo>
                  <a:lnTo>
                    <a:pt x="108180" y="52475"/>
                  </a:lnTo>
                  <a:lnTo>
                    <a:pt x="101506" y="59305"/>
                  </a:lnTo>
                  <a:lnTo>
                    <a:pt x="98616" y="63349"/>
                  </a:lnTo>
                  <a:lnTo>
                    <a:pt x="71793" y="99379"/>
                  </a:lnTo>
                  <a:lnTo>
                    <a:pt x="62931" y="109909"/>
                  </a:lnTo>
                  <a:lnTo>
                    <a:pt x="55437" y="117723"/>
                  </a:lnTo>
                  <a:lnTo>
                    <a:pt x="48853" y="123726"/>
                  </a:lnTo>
                  <a:lnTo>
                    <a:pt x="44463" y="129315"/>
                  </a:lnTo>
                  <a:lnTo>
                    <a:pt x="41537" y="134628"/>
                  </a:lnTo>
                  <a:lnTo>
                    <a:pt x="37491" y="143972"/>
                  </a:lnTo>
                  <a:lnTo>
                    <a:pt x="30751" y="154489"/>
                  </a:lnTo>
                  <a:lnTo>
                    <a:pt x="26084" y="162854"/>
                  </a:lnTo>
                  <a:lnTo>
                    <a:pt x="21363" y="169746"/>
                  </a:lnTo>
                  <a:lnTo>
                    <a:pt x="18993" y="172695"/>
                  </a:lnTo>
                  <a:lnTo>
                    <a:pt x="17413" y="176249"/>
                  </a:lnTo>
                  <a:lnTo>
                    <a:pt x="15657" y="184430"/>
                  </a:lnTo>
                  <a:lnTo>
                    <a:pt x="12760" y="193359"/>
                  </a:lnTo>
                  <a:lnTo>
                    <a:pt x="8827" y="202618"/>
                  </a:lnTo>
                  <a:lnTo>
                    <a:pt x="4433" y="212025"/>
                  </a:lnTo>
                  <a:lnTo>
                    <a:pt x="1951" y="219381"/>
                  </a:lnTo>
                  <a:lnTo>
                    <a:pt x="848" y="226090"/>
                  </a:lnTo>
                  <a:lnTo>
                    <a:pt x="358" y="234363"/>
                  </a:lnTo>
                  <a:lnTo>
                    <a:pt x="81" y="244154"/>
                  </a:lnTo>
                  <a:lnTo>
                    <a:pt x="0" y="255875"/>
                  </a:lnTo>
                  <a:lnTo>
                    <a:pt x="782" y="259483"/>
                  </a:lnTo>
                  <a:lnTo>
                    <a:pt x="4882" y="268354"/>
                  </a:lnTo>
                  <a:lnTo>
                    <a:pt x="7243" y="276803"/>
                  </a:lnTo>
                  <a:lnTo>
                    <a:pt x="10609" y="284684"/>
                  </a:lnTo>
                  <a:lnTo>
                    <a:pt x="13173" y="294254"/>
                  </a:lnTo>
                  <a:lnTo>
                    <a:pt x="14327" y="296181"/>
                  </a:lnTo>
                  <a:lnTo>
                    <a:pt x="15890" y="297467"/>
                  </a:lnTo>
                  <a:lnTo>
                    <a:pt x="17726" y="298324"/>
                  </a:lnTo>
                  <a:lnTo>
                    <a:pt x="24101" y="303322"/>
                  </a:lnTo>
                  <a:lnTo>
                    <a:pt x="31017" y="309829"/>
                  </a:lnTo>
                  <a:lnTo>
                    <a:pt x="37186" y="315850"/>
                  </a:lnTo>
                  <a:lnTo>
                    <a:pt x="39066" y="317722"/>
                  </a:lnTo>
                  <a:lnTo>
                    <a:pt x="41114" y="318971"/>
                  </a:lnTo>
                  <a:lnTo>
                    <a:pt x="45506" y="320358"/>
                  </a:lnTo>
                  <a:lnTo>
                    <a:pt x="50104" y="320975"/>
                  </a:lnTo>
                  <a:lnTo>
                    <a:pt x="52440" y="321140"/>
                  </a:lnTo>
                  <a:lnTo>
                    <a:pt x="54792" y="322043"/>
                  </a:lnTo>
                  <a:lnTo>
                    <a:pt x="59522" y="325163"/>
                  </a:lnTo>
                  <a:lnTo>
                    <a:pt x="64271" y="327080"/>
                  </a:lnTo>
                  <a:lnTo>
                    <a:pt x="69027" y="327931"/>
                  </a:lnTo>
                  <a:lnTo>
                    <a:pt x="71406" y="328159"/>
                  </a:lnTo>
                  <a:lnTo>
                    <a:pt x="78546" y="32861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40"/>
            <p:cNvSpPr/>
            <p:nvPr/>
          </p:nvSpPr>
          <p:spPr>
            <a:xfrm>
              <a:off x="4693443" y="4707731"/>
              <a:ext cx="185739" cy="114301"/>
            </a:xfrm>
            <a:custGeom>
              <a:avLst/>
              <a:gdLst/>
              <a:ahLst/>
              <a:cxnLst/>
              <a:rect l="0" t="0" r="0" b="0"/>
              <a:pathLst>
                <a:path w="185739" h="114301">
                  <a:moveTo>
                    <a:pt x="0" y="0"/>
                  </a:moveTo>
                  <a:lnTo>
                    <a:pt x="7585" y="3793"/>
                  </a:lnTo>
                  <a:lnTo>
                    <a:pt x="10613" y="4910"/>
                  </a:lnTo>
                  <a:lnTo>
                    <a:pt x="16095" y="6151"/>
                  </a:lnTo>
                  <a:lnTo>
                    <a:pt x="21176" y="6702"/>
                  </a:lnTo>
                  <a:lnTo>
                    <a:pt x="23643" y="6849"/>
                  </a:lnTo>
                  <a:lnTo>
                    <a:pt x="26080" y="7741"/>
                  </a:lnTo>
                  <a:lnTo>
                    <a:pt x="30906" y="10849"/>
                  </a:lnTo>
                  <a:lnTo>
                    <a:pt x="36356" y="14402"/>
                  </a:lnTo>
                  <a:lnTo>
                    <a:pt x="42881" y="17778"/>
                  </a:lnTo>
                  <a:lnTo>
                    <a:pt x="46050" y="18995"/>
                  </a:lnTo>
                  <a:lnTo>
                    <a:pt x="51688" y="20349"/>
                  </a:lnTo>
                  <a:lnTo>
                    <a:pt x="56839" y="23067"/>
                  </a:lnTo>
                  <a:lnTo>
                    <a:pt x="59325" y="24903"/>
                  </a:lnTo>
                  <a:lnTo>
                    <a:pt x="62569" y="26921"/>
                  </a:lnTo>
                  <a:lnTo>
                    <a:pt x="66319" y="29060"/>
                  </a:lnTo>
                  <a:lnTo>
                    <a:pt x="70406" y="31279"/>
                  </a:lnTo>
                  <a:lnTo>
                    <a:pt x="73925" y="33553"/>
                  </a:lnTo>
                  <a:lnTo>
                    <a:pt x="77065" y="35862"/>
                  </a:lnTo>
                  <a:lnTo>
                    <a:pt x="79952" y="38195"/>
                  </a:lnTo>
                  <a:lnTo>
                    <a:pt x="83464" y="40545"/>
                  </a:lnTo>
                  <a:lnTo>
                    <a:pt x="87393" y="42905"/>
                  </a:lnTo>
                  <a:lnTo>
                    <a:pt x="91599" y="45272"/>
                  </a:lnTo>
                  <a:lnTo>
                    <a:pt x="95198" y="47644"/>
                  </a:lnTo>
                  <a:lnTo>
                    <a:pt x="98390" y="50019"/>
                  </a:lnTo>
                  <a:lnTo>
                    <a:pt x="101313" y="52396"/>
                  </a:lnTo>
                  <a:lnTo>
                    <a:pt x="104054" y="54775"/>
                  </a:lnTo>
                  <a:lnTo>
                    <a:pt x="106676" y="57154"/>
                  </a:lnTo>
                  <a:lnTo>
                    <a:pt x="109217" y="59533"/>
                  </a:lnTo>
                  <a:lnTo>
                    <a:pt x="112499" y="61915"/>
                  </a:lnTo>
                  <a:lnTo>
                    <a:pt x="116275" y="64295"/>
                  </a:lnTo>
                  <a:lnTo>
                    <a:pt x="120379" y="66676"/>
                  </a:lnTo>
                  <a:lnTo>
                    <a:pt x="123115" y="69057"/>
                  </a:lnTo>
                  <a:lnTo>
                    <a:pt x="124940" y="71438"/>
                  </a:lnTo>
                  <a:lnTo>
                    <a:pt x="126155" y="73819"/>
                  </a:lnTo>
                  <a:lnTo>
                    <a:pt x="128554" y="76200"/>
                  </a:lnTo>
                  <a:lnTo>
                    <a:pt x="131741" y="78581"/>
                  </a:lnTo>
                  <a:lnTo>
                    <a:pt x="135452" y="80962"/>
                  </a:lnTo>
                  <a:lnTo>
                    <a:pt x="138720" y="82550"/>
                  </a:lnTo>
                  <a:lnTo>
                    <a:pt x="144468" y="84314"/>
                  </a:lnTo>
                  <a:lnTo>
                    <a:pt x="149669" y="87215"/>
                  </a:lnTo>
                  <a:lnTo>
                    <a:pt x="152167" y="89099"/>
                  </a:lnTo>
                  <a:lnTo>
                    <a:pt x="154626" y="91150"/>
                  </a:lnTo>
                  <a:lnTo>
                    <a:pt x="157059" y="93310"/>
                  </a:lnTo>
                  <a:lnTo>
                    <a:pt x="161880" y="97827"/>
                  </a:lnTo>
                  <a:lnTo>
                    <a:pt x="171299" y="107027"/>
                  </a:lnTo>
                  <a:lnTo>
                    <a:pt x="174823" y="110538"/>
                  </a:lnTo>
                  <a:lnTo>
                    <a:pt x="176873" y="111792"/>
                  </a:lnTo>
                  <a:lnTo>
                    <a:pt x="179035" y="112628"/>
                  </a:lnTo>
                  <a:lnTo>
                    <a:pt x="185738" y="11430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41"/>
            <p:cNvSpPr/>
            <p:nvPr/>
          </p:nvSpPr>
          <p:spPr>
            <a:xfrm>
              <a:off x="4693443" y="4658717"/>
              <a:ext cx="185739" cy="213321"/>
            </a:xfrm>
            <a:custGeom>
              <a:avLst/>
              <a:gdLst/>
              <a:ahLst/>
              <a:cxnLst/>
              <a:rect l="0" t="0" r="0" b="0"/>
              <a:pathLst>
                <a:path w="185739" h="213321">
                  <a:moveTo>
                    <a:pt x="185738" y="6151"/>
                  </a:moveTo>
                  <a:lnTo>
                    <a:pt x="185738" y="0"/>
                  </a:lnTo>
                  <a:lnTo>
                    <a:pt x="185738" y="6072"/>
                  </a:lnTo>
                  <a:lnTo>
                    <a:pt x="181946" y="9921"/>
                  </a:lnTo>
                  <a:lnTo>
                    <a:pt x="180829" y="11839"/>
                  </a:lnTo>
                  <a:lnTo>
                    <a:pt x="178463" y="19126"/>
                  </a:lnTo>
                  <a:lnTo>
                    <a:pt x="176919" y="22739"/>
                  </a:lnTo>
                  <a:lnTo>
                    <a:pt x="175096" y="26735"/>
                  </a:lnTo>
                  <a:lnTo>
                    <a:pt x="170954" y="33291"/>
                  </a:lnTo>
                  <a:lnTo>
                    <a:pt x="166467" y="39645"/>
                  </a:lnTo>
                  <a:lnTo>
                    <a:pt x="164160" y="43562"/>
                  </a:lnTo>
                  <a:lnTo>
                    <a:pt x="161828" y="47760"/>
                  </a:lnTo>
                  <a:lnTo>
                    <a:pt x="153129" y="59291"/>
                  </a:lnTo>
                  <a:lnTo>
                    <a:pt x="124414" y="95385"/>
                  </a:lnTo>
                  <a:lnTo>
                    <a:pt x="112311" y="110091"/>
                  </a:lnTo>
                  <a:lnTo>
                    <a:pt x="102656" y="121482"/>
                  </a:lnTo>
                  <a:lnTo>
                    <a:pt x="94631" y="130663"/>
                  </a:lnTo>
                  <a:lnTo>
                    <a:pt x="87693" y="137578"/>
                  </a:lnTo>
                  <a:lnTo>
                    <a:pt x="81482" y="142982"/>
                  </a:lnTo>
                  <a:lnTo>
                    <a:pt x="75753" y="147378"/>
                  </a:lnTo>
                  <a:lnTo>
                    <a:pt x="71139" y="151896"/>
                  </a:lnTo>
                  <a:lnTo>
                    <a:pt x="67270" y="156496"/>
                  </a:lnTo>
                  <a:lnTo>
                    <a:pt x="63897" y="161150"/>
                  </a:lnTo>
                  <a:lnTo>
                    <a:pt x="60855" y="165046"/>
                  </a:lnTo>
                  <a:lnTo>
                    <a:pt x="55357" y="171492"/>
                  </a:lnTo>
                  <a:lnTo>
                    <a:pt x="51986" y="175116"/>
                  </a:lnTo>
                  <a:lnTo>
                    <a:pt x="37286" y="190222"/>
                  </a:lnTo>
                  <a:lnTo>
                    <a:pt x="34383" y="193159"/>
                  </a:lnTo>
                  <a:lnTo>
                    <a:pt x="31653" y="195116"/>
                  </a:lnTo>
                  <a:lnTo>
                    <a:pt x="26504" y="197292"/>
                  </a:lnTo>
                  <a:lnTo>
                    <a:pt x="21569" y="200376"/>
                  </a:lnTo>
                  <a:lnTo>
                    <a:pt x="19142" y="202309"/>
                  </a:lnTo>
                  <a:lnTo>
                    <a:pt x="16730" y="203599"/>
                  </a:lnTo>
                  <a:lnTo>
                    <a:pt x="11934" y="205031"/>
                  </a:lnTo>
                  <a:lnTo>
                    <a:pt x="7156" y="207784"/>
                  </a:lnTo>
                  <a:lnTo>
                    <a:pt x="0" y="21332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42"/>
            <p:cNvSpPr/>
            <p:nvPr/>
          </p:nvSpPr>
          <p:spPr>
            <a:xfrm>
              <a:off x="4972050" y="4686300"/>
              <a:ext cx="228601" cy="21432"/>
            </a:xfrm>
            <a:custGeom>
              <a:avLst/>
              <a:gdLst/>
              <a:ahLst/>
              <a:cxnLst/>
              <a:rect l="0" t="0" r="0" b="0"/>
              <a:pathLst>
                <a:path w="228601" h="21432">
                  <a:moveTo>
                    <a:pt x="0" y="21431"/>
                  </a:moveTo>
                  <a:lnTo>
                    <a:pt x="6151" y="21431"/>
                  </a:lnTo>
                  <a:lnTo>
                    <a:pt x="7275" y="20637"/>
                  </a:lnTo>
                  <a:lnTo>
                    <a:pt x="8819" y="19315"/>
                  </a:lnTo>
                  <a:lnTo>
                    <a:pt x="10641" y="17639"/>
                  </a:lnTo>
                  <a:lnTo>
                    <a:pt x="12651" y="16521"/>
                  </a:lnTo>
                  <a:lnTo>
                    <a:pt x="14783" y="15777"/>
                  </a:lnTo>
                  <a:lnTo>
                    <a:pt x="17000" y="15280"/>
                  </a:lnTo>
                  <a:lnTo>
                    <a:pt x="21578" y="14728"/>
                  </a:lnTo>
                  <a:lnTo>
                    <a:pt x="28619" y="14418"/>
                  </a:lnTo>
                  <a:lnTo>
                    <a:pt x="38109" y="14313"/>
                  </a:lnTo>
                  <a:lnTo>
                    <a:pt x="70174" y="14288"/>
                  </a:lnTo>
                  <a:lnTo>
                    <a:pt x="74563" y="13494"/>
                  </a:lnTo>
                  <a:lnTo>
                    <a:pt x="79077" y="12171"/>
                  </a:lnTo>
                  <a:lnTo>
                    <a:pt x="83674" y="10495"/>
                  </a:lnTo>
                  <a:lnTo>
                    <a:pt x="93883" y="8584"/>
                  </a:lnTo>
                  <a:lnTo>
                    <a:pt x="107832" y="6517"/>
                  </a:lnTo>
                  <a:lnTo>
                    <a:pt x="124275" y="4344"/>
                  </a:lnTo>
                  <a:lnTo>
                    <a:pt x="136825" y="2896"/>
                  </a:lnTo>
                  <a:lnTo>
                    <a:pt x="146779" y="1931"/>
                  </a:lnTo>
                  <a:lnTo>
                    <a:pt x="155003" y="1287"/>
                  </a:lnTo>
                  <a:lnTo>
                    <a:pt x="162073" y="858"/>
                  </a:lnTo>
                  <a:lnTo>
                    <a:pt x="174161" y="381"/>
                  </a:lnTo>
                  <a:lnTo>
                    <a:pt x="189892" y="113"/>
                  </a:lnTo>
                  <a:lnTo>
                    <a:pt x="22860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43"/>
            <p:cNvSpPr/>
            <p:nvPr/>
          </p:nvSpPr>
          <p:spPr>
            <a:xfrm>
              <a:off x="5086350" y="4600600"/>
              <a:ext cx="21432" cy="185713"/>
            </a:xfrm>
            <a:custGeom>
              <a:avLst/>
              <a:gdLst/>
              <a:ahLst/>
              <a:cxnLst/>
              <a:rect l="0" t="0" r="0" b="0"/>
              <a:pathLst>
                <a:path w="21432" h="185713">
                  <a:moveTo>
                    <a:pt x="21431" y="7118"/>
                  </a:moveTo>
                  <a:lnTo>
                    <a:pt x="14313" y="0"/>
                  </a:lnTo>
                  <a:lnTo>
                    <a:pt x="14287" y="17054"/>
                  </a:lnTo>
                  <a:lnTo>
                    <a:pt x="15081" y="19298"/>
                  </a:lnTo>
                  <a:lnTo>
                    <a:pt x="16404" y="21589"/>
                  </a:lnTo>
                  <a:lnTo>
                    <a:pt x="18080" y="23909"/>
                  </a:lnTo>
                  <a:lnTo>
                    <a:pt x="18403" y="27043"/>
                  </a:lnTo>
                  <a:lnTo>
                    <a:pt x="17824" y="30721"/>
                  </a:lnTo>
                  <a:lnTo>
                    <a:pt x="16646" y="34759"/>
                  </a:lnTo>
                  <a:lnTo>
                    <a:pt x="15859" y="39040"/>
                  </a:lnTo>
                  <a:lnTo>
                    <a:pt x="15336" y="43480"/>
                  </a:lnTo>
                  <a:lnTo>
                    <a:pt x="14986" y="48028"/>
                  </a:lnTo>
                  <a:lnTo>
                    <a:pt x="14754" y="52648"/>
                  </a:lnTo>
                  <a:lnTo>
                    <a:pt x="14494" y="62014"/>
                  </a:lnTo>
                  <a:lnTo>
                    <a:pt x="14349" y="76212"/>
                  </a:lnTo>
                  <a:lnTo>
                    <a:pt x="13534" y="80962"/>
                  </a:lnTo>
                  <a:lnTo>
                    <a:pt x="12198" y="85717"/>
                  </a:lnTo>
                  <a:lnTo>
                    <a:pt x="10513" y="90473"/>
                  </a:lnTo>
                  <a:lnTo>
                    <a:pt x="9390" y="96026"/>
                  </a:lnTo>
                  <a:lnTo>
                    <a:pt x="8641" y="102109"/>
                  </a:lnTo>
                  <a:lnTo>
                    <a:pt x="8142" y="108545"/>
                  </a:lnTo>
                  <a:lnTo>
                    <a:pt x="7809" y="114424"/>
                  </a:lnTo>
                  <a:lnTo>
                    <a:pt x="7440" y="125189"/>
                  </a:lnTo>
                  <a:lnTo>
                    <a:pt x="7231" y="140175"/>
                  </a:lnTo>
                  <a:lnTo>
                    <a:pt x="6408" y="146623"/>
                  </a:lnTo>
                  <a:lnTo>
                    <a:pt x="5066" y="154096"/>
                  </a:lnTo>
                  <a:lnTo>
                    <a:pt x="3377" y="162254"/>
                  </a:lnTo>
                  <a:lnTo>
                    <a:pt x="2251" y="168486"/>
                  </a:lnTo>
                  <a:lnTo>
                    <a:pt x="1501" y="173434"/>
                  </a:lnTo>
                  <a:lnTo>
                    <a:pt x="0" y="18571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44"/>
            <p:cNvSpPr/>
            <p:nvPr/>
          </p:nvSpPr>
          <p:spPr>
            <a:xfrm>
              <a:off x="5330326" y="4557712"/>
              <a:ext cx="170362" cy="178178"/>
            </a:xfrm>
            <a:custGeom>
              <a:avLst/>
              <a:gdLst/>
              <a:ahLst/>
              <a:cxnLst/>
              <a:rect l="0" t="0" r="0" b="0"/>
              <a:pathLst>
                <a:path w="170362" h="178178">
                  <a:moveTo>
                    <a:pt x="170361" y="14288"/>
                  </a:moveTo>
                  <a:lnTo>
                    <a:pt x="166569" y="14288"/>
                  </a:lnTo>
                  <a:lnTo>
                    <a:pt x="164658" y="13494"/>
                  </a:lnTo>
                  <a:lnTo>
                    <a:pt x="160418" y="10495"/>
                  </a:lnTo>
                  <a:lnTo>
                    <a:pt x="158176" y="9378"/>
                  </a:lnTo>
                  <a:lnTo>
                    <a:pt x="153569" y="8137"/>
                  </a:lnTo>
                  <a:lnTo>
                    <a:pt x="148875" y="7585"/>
                  </a:lnTo>
                  <a:lnTo>
                    <a:pt x="146512" y="7438"/>
                  </a:lnTo>
                  <a:lnTo>
                    <a:pt x="144143" y="8134"/>
                  </a:lnTo>
                  <a:lnTo>
                    <a:pt x="139394" y="11024"/>
                  </a:lnTo>
                  <a:lnTo>
                    <a:pt x="136222" y="12111"/>
                  </a:lnTo>
                  <a:lnTo>
                    <a:pt x="132521" y="12837"/>
                  </a:lnTo>
                  <a:lnTo>
                    <a:pt x="128466" y="13321"/>
                  </a:lnTo>
                  <a:lnTo>
                    <a:pt x="124175" y="13643"/>
                  </a:lnTo>
                  <a:lnTo>
                    <a:pt x="119726" y="13858"/>
                  </a:lnTo>
                  <a:lnTo>
                    <a:pt x="107998" y="14160"/>
                  </a:lnTo>
                  <a:lnTo>
                    <a:pt x="104973" y="14203"/>
                  </a:lnTo>
                  <a:lnTo>
                    <a:pt x="101369" y="15025"/>
                  </a:lnTo>
                  <a:lnTo>
                    <a:pt x="97379" y="16366"/>
                  </a:lnTo>
                  <a:lnTo>
                    <a:pt x="93132" y="18055"/>
                  </a:lnTo>
                  <a:lnTo>
                    <a:pt x="88712" y="19180"/>
                  </a:lnTo>
                  <a:lnTo>
                    <a:pt x="84179" y="19931"/>
                  </a:lnTo>
                  <a:lnTo>
                    <a:pt x="79569" y="20431"/>
                  </a:lnTo>
                  <a:lnTo>
                    <a:pt x="75702" y="21558"/>
                  </a:lnTo>
                  <a:lnTo>
                    <a:pt x="72330" y="23103"/>
                  </a:lnTo>
                  <a:lnTo>
                    <a:pt x="69288" y="24928"/>
                  </a:lnTo>
                  <a:lnTo>
                    <a:pt x="65673" y="26143"/>
                  </a:lnTo>
                  <a:lnTo>
                    <a:pt x="61675" y="26954"/>
                  </a:lnTo>
                  <a:lnTo>
                    <a:pt x="57423" y="27494"/>
                  </a:lnTo>
                  <a:lnTo>
                    <a:pt x="53000" y="28649"/>
                  </a:lnTo>
                  <a:lnTo>
                    <a:pt x="48464" y="30212"/>
                  </a:lnTo>
                  <a:lnTo>
                    <a:pt x="43853" y="32047"/>
                  </a:lnTo>
                  <a:lnTo>
                    <a:pt x="39985" y="33271"/>
                  </a:lnTo>
                  <a:lnTo>
                    <a:pt x="36613" y="34087"/>
                  </a:lnTo>
                  <a:lnTo>
                    <a:pt x="33571" y="34631"/>
                  </a:lnTo>
                  <a:lnTo>
                    <a:pt x="30749" y="35787"/>
                  </a:lnTo>
                  <a:lnTo>
                    <a:pt x="25497" y="39189"/>
                  </a:lnTo>
                  <a:lnTo>
                    <a:pt x="20567" y="42931"/>
                  </a:lnTo>
                  <a:lnTo>
                    <a:pt x="14326" y="48918"/>
                  </a:lnTo>
                  <a:lnTo>
                    <a:pt x="7147" y="56062"/>
                  </a:lnTo>
                  <a:lnTo>
                    <a:pt x="5989" y="56424"/>
                  </a:lnTo>
                  <a:lnTo>
                    <a:pt x="1362" y="56935"/>
                  </a:lnTo>
                  <a:lnTo>
                    <a:pt x="0" y="57055"/>
                  </a:lnTo>
                  <a:lnTo>
                    <a:pt x="5158" y="57142"/>
                  </a:lnTo>
                  <a:lnTo>
                    <a:pt x="9582" y="60940"/>
                  </a:lnTo>
                  <a:lnTo>
                    <a:pt x="12127" y="63300"/>
                  </a:lnTo>
                  <a:lnTo>
                    <a:pt x="14839" y="63852"/>
                  </a:lnTo>
                  <a:lnTo>
                    <a:pt x="18691" y="64098"/>
                  </a:lnTo>
                  <a:lnTo>
                    <a:pt x="23048" y="64207"/>
                  </a:lnTo>
                  <a:lnTo>
                    <a:pt x="25321" y="65029"/>
                  </a:lnTo>
                  <a:lnTo>
                    <a:pt x="29964" y="68061"/>
                  </a:lnTo>
                  <a:lnTo>
                    <a:pt x="33107" y="69186"/>
                  </a:lnTo>
                  <a:lnTo>
                    <a:pt x="36790" y="69937"/>
                  </a:lnTo>
                  <a:lnTo>
                    <a:pt x="40832" y="70437"/>
                  </a:lnTo>
                  <a:lnTo>
                    <a:pt x="45115" y="70770"/>
                  </a:lnTo>
                  <a:lnTo>
                    <a:pt x="49558" y="70993"/>
                  </a:lnTo>
                  <a:lnTo>
                    <a:pt x="61278" y="71306"/>
                  </a:lnTo>
                  <a:lnTo>
                    <a:pt x="64302" y="71350"/>
                  </a:lnTo>
                  <a:lnTo>
                    <a:pt x="67905" y="72173"/>
                  </a:lnTo>
                  <a:lnTo>
                    <a:pt x="71895" y="73515"/>
                  </a:lnTo>
                  <a:lnTo>
                    <a:pt x="76142" y="75204"/>
                  </a:lnTo>
                  <a:lnTo>
                    <a:pt x="80561" y="76330"/>
                  </a:lnTo>
                  <a:lnTo>
                    <a:pt x="85094" y="77081"/>
                  </a:lnTo>
                  <a:lnTo>
                    <a:pt x="89704" y="77581"/>
                  </a:lnTo>
                  <a:lnTo>
                    <a:pt x="93571" y="78708"/>
                  </a:lnTo>
                  <a:lnTo>
                    <a:pt x="96943" y="80253"/>
                  </a:lnTo>
                  <a:lnTo>
                    <a:pt x="99985" y="82078"/>
                  </a:lnTo>
                  <a:lnTo>
                    <a:pt x="102806" y="83293"/>
                  </a:lnTo>
                  <a:lnTo>
                    <a:pt x="108057" y="84644"/>
                  </a:lnTo>
                  <a:lnTo>
                    <a:pt x="113037" y="87362"/>
                  </a:lnTo>
                  <a:lnTo>
                    <a:pt x="117897" y="91215"/>
                  </a:lnTo>
                  <a:lnTo>
                    <a:pt x="122702" y="95573"/>
                  </a:lnTo>
                  <a:lnTo>
                    <a:pt x="127483" y="100157"/>
                  </a:lnTo>
                  <a:lnTo>
                    <a:pt x="137021" y="109566"/>
                  </a:lnTo>
                  <a:lnTo>
                    <a:pt x="138609" y="111938"/>
                  </a:lnTo>
                  <a:lnTo>
                    <a:pt x="140374" y="116690"/>
                  </a:lnTo>
                  <a:lnTo>
                    <a:pt x="141159" y="121448"/>
                  </a:lnTo>
                  <a:lnTo>
                    <a:pt x="141507" y="126209"/>
                  </a:lnTo>
                  <a:lnTo>
                    <a:pt x="141663" y="130970"/>
                  </a:lnTo>
                  <a:lnTo>
                    <a:pt x="141750" y="138113"/>
                  </a:lnTo>
                  <a:lnTo>
                    <a:pt x="140968" y="139701"/>
                  </a:lnTo>
                  <a:lnTo>
                    <a:pt x="139654" y="140759"/>
                  </a:lnTo>
                  <a:lnTo>
                    <a:pt x="137983" y="141464"/>
                  </a:lnTo>
                  <a:lnTo>
                    <a:pt x="136870" y="142728"/>
                  </a:lnTo>
                  <a:lnTo>
                    <a:pt x="136127" y="144365"/>
                  </a:lnTo>
                  <a:lnTo>
                    <a:pt x="135632" y="146249"/>
                  </a:lnTo>
                  <a:lnTo>
                    <a:pt x="132966" y="150460"/>
                  </a:lnTo>
                  <a:lnTo>
                    <a:pt x="129134" y="154978"/>
                  </a:lnTo>
                  <a:lnTo>
                    <a:pt x="124787" y="159631"/>
                  </a:lnTo>
                  <a:lnTo>
                    <a:pt x="117876" y="166713"/>
                  </a:lnTo>
                  <a:lnTo>
                    <a:pt x="114733" y="169086"/>
                  </a:lnTo>
                  <a:lnTo>
                    <a:pt x="111051" y="171462"/>
                  </a:lnTo>
                  <a:lnTo>
                    <a:pt x="101319" y="177185"/>
                  </a:lnTo>
                  <a:lnTo>
                    <a:pt x="95759" y="177655"/>
                  </a:lnTo>
                  <a:lnTo>
                    <a:pt x="87289" y="177968"/>
                  </a:lnTo>
                  <a:lnTo>
                    <a:pt x="76880" y="178177"/>
                  </a:lnTo>
                  <a:lnTo>
                    <a:pt x="69146" y="177522"/>
                  </a:lnTo>
                  <a:lnTo>
                    <a:pt x="63197" y="176292"/>
                  </a:lnTo>
                  <a:lnTo>
                    <a:pt x="51738" y="172406"/>
                  </a:lnTo>
                  <a:lnTo>
                    <a:pt x="48055" y="169759"/>
                  </a:lnTo>
                  <a:lnTo>
                    <a:pt x="43015" y="165383"/>
                  </a:lnTo>
                  <a:lnTo>
                    <a:pt x="38349" y="160833"/>
                  </a:lnTo>
                  <a:lnTo>
                    <a:pt x="37904" y="158816"/>
                  </a:lnTo>
                  <a:lnTo>
                    <a:pt x="38400" y="156677"/>
                  </a:lnTo>
                  <a:lnTo>
                    <a:pt x="39525" y="154458"/>
                  </a:lnTo>
                  <a:lnTo>
                    <a:pt x="40274" y="151391"/>
                  </a:lnTo>
                  <a:lnTo>
                    <a:pt x="40774" y="147758"/>
                  </a:lnTo>
                  <a:lnTo>
                    <a:pt x="41108" y="143749"/>
                  </a:lnTo>
                  <a:lnTo>
                    <a:pt x="42124" y="140283"/>
                  </a:lnTo>
                  <a:lnTo>
                    <a:pt x="43594" y="137178"/>
                  </a:lnTo>
                  <a:lnTo>
                    <a:pt x="45369" y="134315"/>
                  </a:lnTo>
                  <a:lnTo>
                    <a:pt x="47345" y="130818"/>
                  </a:lnTo>
                  <a:lnTo>
                    <a:pt x="51658" y="122700"/>
                  </a:lnTo>
                  <a:lnTo>
                    <a:pt x="58549" y="109205"/>
                  </a:lnTo>
                  <a:lnTo>
                    <a:pt x="60895" y="105347"/>
                  </a:lnTo>
                  <a:lnTo>
                    <a:pt x="63253" y="101981"/>
                  </a:lnTo>
                  <a:lnTo>
                    <a:pt x="65618" y="98944"/>
                  </a:lnTo>
                  <a:lnTo>
                    <a:pt x="67989" y="95331"/>
                  </a:lnTo>
                  <a:lnTo>
                    <a:pt x="70362" y="91336"/>
                  </a:lnTo>
                  <a:lnTo>
                    <a:pt x="72739" y="87084"/>
                  </a:lnTo>
                  <a:lnTo>
                    <a:pt x="75118" y="83456"/>
                  </a:lnTo>
                  <a:lnTo>
                    <a:pt x="77497" y="80244"/>
                  </a:lnTo>
                  <a:lnTo>
                    <a:pt x="79877" y="77308"/>
                  </a:lnTo>
                  <a:lnTo>
                    <a:pt x="83051" y="73764"/>
                  </a:lnTo>
                  <a:lnTo>
                    <a:pt x="90810" y="65593"/>
                  </a:lnTo>
                  <a:lnTo>
                    <a:pt x="113080" y="43006"/>
                  </a:lnTo>
                  <a:lnTo>
                    <a:pt x="122710" y="33366"/>
                  </a:lnTo>
                  <a:lnTo>
                    <a:pt x="125100" y="31769"/>
                  </a:lnTo>
                  <a:lnTo>
                    <a:pt x="129873" y="29995"/>
                  </a:lnTo>
                  <a:lnTo>
                    <a:pt x="131462" y="28728"/>
                  </a:lnTo>
                  <a:lnTo>
                    <a:pt x="132522" y="27089"/>
                  </a:lnTo>
                  <a:lnTo>
                    <a:pt x="133229" y="25203"/>
                  </a:lnTo>
                  <a:lnTo>
                    <a:pt x="134494" y="23947"/>
                  </a:lnTo>
                  <a:lnTo>
                    <a:pt x="136131" y="23108"/>
                  </a:lnTo>
                  <a:lnTo>
                    <a:pt x="138016" y="22549"/>
                  </a:lnTo>
                  <a:lnTo>
                    <a:pt x="139273" y="21383"/>
                  </a:lnTo>
                  <a:lnTo>
                    <a:pt x="140111" y="19812"/>
                  </a:lnTo>
                  <a:lnTo>
                    <a:pt x="141455" y="15379"/>
                  </a:lnTo>
                  <a:lnTo>
                    <a:pt x="141688" y="10819"/>
                  </a:lnTo>
                  <a:lnTo>
                    <a:pt x="141774" y="5511"/>
                  </a:lnTo>
                  <a:lnTo>
                    <a:pt x="141786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45"/>
            <p:cNvSpPr/>
            <p:nvPr/>
          </p:nvSpPr>
          <p:spPr>
            <a:xfrm>
              <a:off x="5550693" y="4493418"/>
              <a:ext cx="121417" cy="285751"/>
            </a:xfrm>
            <a:custGeom>
              <a:avLst/>
              <a:gdLst/>
              <a:ahLst/>
              <a:cxnLst/>
              <a:rect l="0" t="0" r="0" b="0"/>
              <a:pathLst>
                <a:path w="121417" h="285751">
                  <a:moveTo>
                    <a:pt x="0" y="0"/>
                  </a:moveTo>
                  <a:lnTo>
                    <a:pt x="3793" y="0"/>
                  </a:lnTo>
                  <a:lnTo>
                    <a:pt x="8085" y="1588"/>
                  </a:lnTo>
                  <a:lnTo>
                    <a:pt x="14121" y="4234"/>
                  </a:lnTo>
                  <a:lnTo>
                    <a:pt x="21321" y="7585"/>
                  </a:lnTo>
                  <a:lnTo>
                    <a:pt x="26914" y="9820"/>
                  </a:lnTo>
                  <a:lnTo>
                    <a:pt x="31436" y="11309"/>
                  </a:lnTo>
                  <a:lnTo>
                    <a:pt x="35245" y="12302"/>
                  </a:lnTo>
                  <a:lnTo>
                    <a:pt x="38578" y="13758"/>
                  </a:lnTo>
                  <a:lnTo>
                    <a:pt x="41594" y="15522"/>
                  </a:lnTo>
                  <a:lnTo>
                    <a:pt x="44398" y="17492"/>
                  </a:lnTo>
                  <a:lnTo>
                    <a:pt x="47855" y="19599"/>
                  </a:lnTo>
                  <a:lnTo>
                    <a:pt x="51747" y="21797"/>
                  </a:lnTo>
                  <a:lnTo>
                    <a:pt x="55930" y="24057"/>
                  </a:lnTo>
                  <a:lnTo>
                    <a:pt x="59512" y="25563"/>
                  </a:lnTo>
                  <a:lnTo>
                    <a:pt x="62693" y="26567"/>
                  </a:lnTo>
                  <a:lnTo>
                    <a:pt x="65608" y="27236"/>
                  </a:lnTo>
                  <a:lnTo>
                    <a:pt x="69139" y="28476"/>
                  </a:lnTo>
                  <a:lnTo>
                    <a:pt x="73080" y="30097"/>
                  </a:lnTo>
                  <a:lnTo>
                    <a:pt x="77296" y="31971"/>
                  </a:lnTo>
                  <a:lnTo>
                    <a:pt x="80899" y="34014"/>
                  </a:lnTo>
                  <a:lnTo>
                    <a:pt x="84096" y="36170"/>
                  </a:lnTo>
                  <a:lnTo>
                    <a:pt x="87021" y="38401"/>
                  </a:lnTo>
                  <a:lnTo>
                    <a:pt x="89764" y="40682"/>
                  </a:lnTo>
                  <a:lnTo>
                    <a:pt x="92386" y="42996"/>
                  </a:lnTo>
                  <a:lnTo>
                    <a:pt x="97418" y="47685"/>
                  </a:lnTo>
                  <a:lnTo>
                    <a:pt x="102299" y="52414"/>
                  </a:lnTo>
                  <a:lnTo>
                    <a:pt x="104712" y="55581"/>
                  </a:lnTo>
                  <a:lnTo>
                    <a:pt x="107115" y="59279"/>
                  </a:lnTo>
                  <a:lnTo>
                    <a:pt x="109510" y="63332"/>
                  </a:lnTo>
                  <a:lnTo>
                    <a:pt x="112172" y="69952"/>
                  </a:lnTo>
                  <a:lnTo>
                    <a:pt x="112881" y="72828"/>
                  </a:lnTo>
                  <a:lnTo>
                    <a:pt x="115787" y="78141"/>
                  </a:lnTo>
                  <a:lnTo>
                    <a:pt x="117672" y="80669"/>
                  </a:lnTo>
                  <a:lnTo>
                    <a:pt x="118930" y="83942"/>
                  </a:lnTo>
                  <a:lnTo>
                    <a:pt x="120327" y="91812"/>
                  </a:lnTo>
                  <a:lnTo>
                    <a:pt x="120948" y="100601"/>
                  </a:lnTo>
                  <a:lnTo>
                    <a:pt x="121223" y="109800"/>
                  </a:lnTo>
                  <a:lnTo>
                    <a:pt x="121416" y="133385"/>
                  </a:lnTo>
                  <a:lnTo>
                    <a:pt x="120631" y="137342"/>
                  </a:lnTo>
                  <a:lnTo>
                    <a:pt x="117644" y="143855"/>
                  </a:lnTo>
                  <a:lnTo>
                    <a:pt x="115787" y="151513"/>
                  </a:lnTo>
                  <a:lnTo>
                    <a:pt x="115291" y="155778"/>
                  </a:lnTo>
                  <a:lnTo>
                    <a:pt x="113374" y="160208"/>
                  </a:lnTo>
                  <a:lnTo>
                    <a:pt x="110508" y="164749"/>
                  </a:lnTo>
                  <a:lnTo>
                    <a:pt x="107009" y="169364"/>
                  </a:lnTo>
                  <a:lnTo>
                    <a:pt x="103884" y="174029"/>
                  </a:lnTo>
                  <a:lnTo>
                    <a:pt x="101006" y="178725"/>
                  </a:lnTo>
                  <a:lnTo>
                    <a:pt x="98294" y="183444"/>
                  </a:lnTo>
                  <a:lnTo>
                    <a:pt x="95692" y="187383"/>
                  </a:lnTo>
                  <a:lnTo>
                    <a:pt x="93164" y="190804"/>
                  </a:lnTo>
                  <a:lnTo>
                    <a:pt x="90685" y="193878"/>
                  </a:lnTo>
                  <a:lnTo>
                    <a:pt x="88237" y="197514"/>
                  </a:lnTo>
                  <a:lnTo>
                    <a:pt x="85812" y="201527"/>
                  </a:lnTo>
                  <a:lnTo>
                    <a:pt x="83403" y="205789"/>
                  </a:lnTo>
                  <a:lnTo>
                    <a:pt x="81002" y="209424"/>
                  </a:lnTo>
                  <a:lnTo>
                    <a:pt x="78607" y="212641"/>
                  </a:lnTo>
                  <a:lnTo>
                    <a:pt x="76218" y="215580"/>
                  </a:lnTo>
                  <a:lnTo>
                    <a:pt x="73831" y="219126"/>
                  </a:lnTo>
                  <a:lnTo>
                    <a:pt x="71446" y="223078"/>
                  </a:lnTo>
                  <a:lnTo>
                    <a:pt x="69062" y="227300"/>
                  </a:lnTo>
                  <a:lnTo>
                    <a:pt x="65885" y="230909"/>
                  </a:lnTo>
                  <a:lnTo>
                    <a:pt x="62180" y="234108"/>
                  </a:lnTo>
                  <a:lnTo>
                    <a:pt x="58122" y="237035"/>
                  </a:lnTo>
                  <a:lnTo>
                    <a:pt x="54624" y="240573"/>
                  </a:lnTo>
                  <a:lnTo>
                    <a:pt x="51497" y="244520"/>
                  </a:lnTo>
                  <a:lnTo>
                    <a:pt x="48619" y="248739"/>
                  </a:lnTo>
                  <a:lnTo>
                    <a:pt x="45907" y="252345"/>
                  </a:lnTo>
                  <a:lnTo>
                    <a:pt x="43305" y="255542"/>
                  </a:lnTo>
                  <a:lnTo>
                    <a:pt x="40776" y="258468"/>
                  </a:lnTo>
                  <a:lnTo>
                    <a:pt x="38296" y="260418"/>
                  </a:lnTo>
                  <a:lnTo>
                    <a:pt x="35850" y="261719"/>
                  </a:lnTo>
                  <a:lnTo>
                    <a:pt x="33426" y="262586"/>
                  </a:lnTo>
                  <a:lnTo>
                    <a:pt x="31015" y="263957"/>
                  </a:lnTo>
                  <a:lnTo>
                    <a:pt x="28614" y="265665"/>
                  </a:lnTo>
                  <a:lnTo>
                    <a:pt x="26220" y="267598"/>
                  </a:lnTo>
                  <a:lnTo>
                    <a:pt x="24624" y="269680"/>
                  </a:lnTo>
                  <a:lnTo>
                    <a:pt x="23560" y="271862"/>
                  </a:lnTo>
                  <a:lnTo>
                    <a:pt x="22850" y="274110"/>
                  </a:lnTo>
                  <a:lnTo>
                    <a:pt x="21584" y="275609"/>
                  </a:lnTo>
                  <a:lnTo>
                    <a:pt x="19946" y="276609"/>
                  </a:lnTo>
                  <a:lnTo>
                    <a:pt x="15406" y="278212"/>
                  </a:lnTo>
                  <a:lnTo>
                    <a:pt x="15033" y="279137"/>
                  </a:lnTo>
                  <a:lnTo>
                    <a:pt x="14288" y="2857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Annotation46"/>
            <p:cNvSpPr/>
            <p:nvPr/>
          </p:nvSpPr>
          <p:spPr>
            <a:xfrm>
              <a:off x="5751828" y="4457700"/>
              <a:ext cx="134623" cy="278607"/>
            </a:xfrm>
            <a:custGeom>
              <a:avLst/>
              <a:gdLst/>
              <a:ahLst/>
              <a:cxnLst/>
              <a:rect l="0" t="0" r="0" b="0"/>
              <a:pathLst>
                <a:path w="134623" h="278607">
                  <a:moveTo>
                    <a:pt x="134622" y="0"/>
                  </a:moveTo>
                  <a:lnTo>
                    <a:pt x="130830" y="0"/>
                  </a:lnTo>
                  <a:lnTo>
                    <a:pt x="129712" y="794"/>
                  </a:lnTo>
                  <a:lnTo>
                    <a:pt x="128968" y="2116"/>
                  </a:lnTo>
                  <a:lnTo>
                    <a:pt x="128471" y="3792"/>
                  </a:lnTo>
                  <a:lnTo>
                    <a:pt x="127346" y="4909"/>
                  </a:lnTo>
                  <a:lnTo>
                    <a:pt x="125803" y="5654"/>
                  </a:lnTo>
                  <a:lnTo>
                    <a:pt x="123980" y="6150"/>
                  </a:lnTo>
                  <a:lnTo>
                    <a:pt x="122764" y="7275"/>
                  </a:lnTo>
                  <a:lnTo>
                    <a:pt x="121955" y="8819"/>
                  </a:lnTo>
                  <a:lnTo>
                    <a:pt x="121415" y="10641"/>
                  </a:lnTo>
                  <a:lnTo>
                    <a:pt x="118698" y="14784"/>
                  </a:lnTo>
                  <a:lnTo>
                    <a:pt x="114844" y="19270"/>
                  </a:lnTo>
                  <a:lnTo>
                    <a:pt x="110486" y="23910"/>
                  </a:lnTo>
                  <a:lnTo>
                    <a:pt x="108213" y="27052"/>
                  </a:lnTo>
                  <a:lnTo>
                    <a:pt x="105903" y="30735"/>
                  </a:lnTo>
                  <a:lnTo>
                    <a:pt x="103570" y="34778"/>
                  </a:lnTo>
                  <a:lnTo>
                    <a:pt x="101220" y="38266"/>
                  </a:lnTo>
                  <a:lnTo>
                    <a:pt x="98861" y="41386"/>
                  </a:lnTo>
                  <a:lnTo>
                    <a:pt x="96494" y="44259"/>
                  </a:lnTo>
                  <a:lnTo>
                    <a:pt x="93328" y="47762"/>
                  </a:lnTo>
                  <a:lnTo>
                    <a:pt x="85578" y="55888"/>
                  </a:lnTo>
                  <a:lnTo>
                    <a:pt x="64448" y="77291"/>
                  </a:lnTo>
                  <a:lnTo>
                    <a:pt x="60852" y="82484"/>
                  </a:lnTo>
                  <a:lnTo>
                    <a:pt x="57661" y="88327"/>
                  </a:lnTo>
                  <a:lnTo>
                    <a:pt x="54740" y="94603"/>
                  </a:lnTo>
                  <a:lnTo>
                    <a:pt x="51204" y="100375"/>
                  </a:lnTo>
                  <a:lnTo>
                    <a:pt x="47260" y="105810"/>
                  </a:lnTo>
                  <a:lnTo>
                    <a:pt x="43043" y="111021"/>
                  </a:lnTo>
                  <a:lnTo>
                    <a:pt x="39438" y="116083"/>
                  </a:lnTo>
                  <a:lnTo>
                    <a:pt x="36241" y="121045"/>
                  </a:lnTo>
                  <a:lnTo>
                    <a:pt x="33316" y="125940"/>
                  </a:lnTo>
                  <a:lnTo>
                    <a:pt x="30572" y="130792"/>
                  </a:lnTo>
                  <a:lnTo>
                    <a:pt x="25406" y="140415"/>
                  </a:lnTo>
                  <a:lnTo>
                    <a:pt x="23712" y="145997"/>
                  </a:lnTo>
                  <a:lnTo>
                    <a:pt x="22581" y="152100"/>
                  </a:lnTo>
                  <a:lnTo>
                    <a:pt x="21829" y="158550"/>
                  </a:lnTo>
                  <a:lnTo>
                    <a:pt x="20532" y="164438"/>
                  </a:lnTo>
                  <a:lnTo>
                    <a:pt x="18875" y="169950"/>
                  </a:lnTo>
                  <a:lnTo>
                    <a:pt x="16976" y="175212"/>
                  </a:lnTo>
                  <a:lnTo>
                    <a:pt x="14916" y="180308"/>
                  </a:lnTo>
                  <a:lnTo>
                    <a:pt x="12749" y="185293"/>
                  </a:lnTo>
                  <a:lnTo>
                    <a:pt x="10511" y="190203"/>
                  </a:lnTo>
                  <a:lnTo>
                    <a:pt x="8023" y="197777"/>
                  </a:lnTo>
                  <a:lnTo>
                    <a:pt x="6125" y="204582"/>
                  </a:lnTo>
                  <a:lnTo>
                    <a:pt x="2635" y="212898"/>
                  </a:lnTo>
                  <a:lnTo>
                    <a:pt x="555" y="219769"/>
                  </a:lnTo>
                  <a:lnTo>
                    <a:pt x="0" y="222713"/>
                  </a:lnTo>
                  <a:lnTo>
                    <a:pt x="424" y="225469"/>
                  </a:lnTo>
                  <a:lnTo>
                    <a:pt x="4019" y="233140"/>
                  </a:lnTo>
                  <a:lnTo>
                    <a:pt x="5437" y="240440"/>
                  </a:lnTo>
                  <a:lnTo>
                    <a:pt x="5769" y="245239"/>
                  </a:lnTo>
                  <a:lnTo>
                    <a:pt x="6651" y="247630"/>
                  </a:lnTo>
                  <a:lnTo>
                    <a:pt x="9748" y="252404"/>
                  </a:lnTo>
                  <a:lnTo>
                    <a:pt x="11685" y="253994"/>
                  </a:lnTo>
                  <a:lnTo>
                    <a:pt x="13770" y="255054"/>
                  </a:lnTo>
                  <a:lnTo>
                    <a:pt x="15954" y="255761"/>
                  </a:lnTo>
                  <a:lnTo>
                    <a:pt x="18203" y="257026"/>
                  </a:lnTo>
                  <a:lnTo>
                    <a:pt x="20497" y="258663"/>
                  </a:lnTo>
                  <a:lnTo>
                    <a:pt x="22820" y="260548"/>
                  </a:lnTo>
                  <a:lnTo>
                    <a:pt x="25163" y="262599"/>
                  </a:lnTo>
                  <a:lnTo>
                    <a:pt x="27518" y="264760"/>
                  </a:lnTo>
                  <a:lnTo>
                    <a:pt x="29881" y="266994"/>
                  </a:lnTo>
                  <a:lnTo>
                    <a:pt x="32251" y="268483"/>
                  </a:lnTo>
                  <a:lnTo>
                    <a:pt x="34625" y="269476"/>
                  </a:lnTo>
                  <a:lnTo>
                    <a:pt x="37000" y="270138"/>
                  </a:lnTo>
                  <a:lnTo>
                    <a:pt x="39379" y="271373"/>
                  </a:lnTo>
                  <a:lnTo>
                    <a:pt x="41758" y="272990"/>
                  </a:lnTo>
                  <a:lnTo>
                    <a:pt x="44137" y="274862"/>
                  </a:lnTo>
                  <a:lnTo>
                    <a:pt x="47311" y="276110"/>
                  </a:lnTo>
                  <a:lnTo>
                    <a:pt x="51015" y="276942"/>
                  </a:lnTo>
                  <a:lnTo>
                    <a:pt x="55071" y="277497"/>
                  </a:lnTo>
                  <a:lnTo>
                    <a:pt x="58569" y="277866"/>
                  </a:lnTo>
                  <a:lnTo>
                    <a:pt x="61695" y="278113"/>
                  </a:lnTo>
                  <a:lnTo>
                    <a:pt x="64573" y="278277"/>
                  </a:lnTo>
                  <a:lnTo>
                    <a:pt x="69887" y="278460"/>
                  </a:lnTo>
                  <a:lnTo>
                    <a:pt x="79766" y="278577"/>
                  </a:lnTo>
                  <a:lnTo>
                    <a:pt x="98903" y="27860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InkAnnotation47"/>
            <p:cNvSpPr/>
            <p:nvPr/>
          </p:nvSpPr>
          <p:spPr>
            <a:xfrm>
              <a:off x="5929312" y="4572000"/>
              <a:ext cx="178595" cy="171451"/>
            </a:xfrm>
            <a:custGeom>
              <a:avLst/>
              <a:gdLst/>
              <a:ahLst/>
              <a:cxnLst/>
              <a:rect l="0" t="0" r="0" b="0"/>
              <a:pathLst>
                <a:path w="178595" h="171451">
                  <a:moveTo>
                    <a:pt x="0" y="0"/>
                  </a:moveTo>
                  <a:lnTo>
                    <a:pt x="17001" y="17000"/>
                  </a:lnTo>
                  <a:lnTo>
                    <a:pt x="20065" y="18476"/>
                  </a:lnTo>
                  <a:lnTo>
                    <a:pt x="23695" y="19461"/>
                  </a:lnTo>
                  <a:lnTo>
                    <a:pt x="27703" y="20118"/>
                  </a:lnTo>
                  <a:lnTo>
                    <a:pt x="31169" y="22143"/>
                  </a:lnTo>
                  <a:lnTo>
                    <a:pt x="34273" y="25081"/>
                  </a:lnTo>
                  <a:lnTo>
                    <a:pt x="37136" y="28626"/>
                  </a:lnTo>
                  <a:lnTo>
                    <a:pt x="40632" y="31784"/>
                  </a:lnTo>
                  <a:lnTo>
                    <a:pt x="44551" y="34683"/>
                  </a:lnTo>
                  <a:lnTo>
                    <a:pt x="48751" y="37410"/>
                  </a:lnTo>
                  <a:lnTo>
                    <a:pt x="52344" y="40021"/>
                  </a:lnTo>
                  <a:lnTo>
                    <a:pt x="55534" y="42555"/>
                  </a:lnTo>
                  <a:lnTo>
                    <a:pt x="58454" y="45039"/>
                  </a:lnTo>
                  <a:lnTo>
                    <a:pt x="63815" y="49915"/>
                  </a:lnTo>
                  <a:lnTo>
                    <a:pt x="69637" y="55522"/>
                  </a:lnTo>
                  <a:lnTo>
                    <a:pt x="87086" y="72820"/>
                  </a:lnTo>
                  <a:lnTo>
                    <a:pt x="90601" y="75534"/>
                  </a:lnTo>
                  <a:lnTo>
                    <a:pt x="94532" y="78137"/>
                  </a:lnTo>
                  <a:lnTo>
                    <a:pt x="98740" y="80667"/>
                  </a:lnTo>
                  <a:lnTo>
                    <a:pt x="103133" y="83940"/>
                  </a:lnTo>
                  <a:lnTo>
                    <a:pt x="107650" y="87710"/>
                  </a:lnTo>
                  <a:lnTo>
                    <a:pt x="116107" y="95338"/>
                  </a:lnTo>
                  <a:lnTo>
                    <a:pt x="122511" y="101374"/>
                  </a:lnTo>
                  <a:lnTo>
                    <a:pt x="125331" y="104889"/>
                  </a:lnTo>
                  <a:lnTo>
                    <a:pt x="128004" y="108820"/>
                  </a:lnTo>
                  <a:lnTo>
                    <a:pt x="130580" y="113027"/>
                  </a:lnTo>
                  <a:lnTo>
                    <a:pt x="133884" y="117420"/>
                  </a:lnTo>
                  <a:lnTo>
                    <a:pt x="137676" y="121936"/>
                  </a:lnTo>
                  <a:lnTo>
                    <a:pt x="141790" y="126535"/>
                  </a:lnTo>
                  <a:lnTo>
                    <a:pt x="144533" y="130394"/>
                  </a:lnTo>
                  <a:lnTo>
                    <a:pt x="146361" y="133761"/>
                  </a:lnTo>
                  <a:lnTo>
                    <a:pt x="147581" y="136799"/>
                  </a:lnTo>
                  <a:lnTo>
                    <a:pt x="149981" y="140412"/>
                  </a:lnTo>
                  <a:lnTo>
                    <a:pt x="153169" y="144408"/>
                  </a:lnTo>
                  <a:lnTo>
                    <a:pt x="156882" y="148659"/>
                  </a:lnTo>
                  <a:lnTo>
                    <a:pt x="159357" y="152287"/>
                  </a:lnTo>
                  <a:lnTo>
                    <a:pt x="161007" y="155499"/>
                  </a:lnTo>
                  <a:lnTo>
                    <a:pt x="162107" y="158435"/>
                  </a:lnTo>
                  <a:lnTo>
                    <a:pt x="163633" y="161186"/>
                  </a:lnTo>
                  <a:lnTo>
                    <a:pt x="167446" y="166359"/>
                  </a:lnTo>
                  <a:lnTo>
                    <a:pt x="169575" y="168056"/>
                  </a:lnTo>
                  <a:lnTo>
                    <a:pt x="171788" y="169187"/>
                  </a:lnTo>
                  <a:lnTo>
                    <a:pt x="178594" y="1714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InkAnnotation48"/>
            <p:cNvSpPr/>
            <p:nvPr/>
          </p:nvSpPr>
          <p:spPr>
            <a:xfrm>
              <a:off x="5929312" y="4550568"/>
              <a:ext cx="192883" cy="178595"/>
            </a:xfrm>
            <a:custGeom>
              <a:avLst/>
              <a:gdLst/>
              <a:ahLst/>
              <a:cxnLst/>
              <a:rect l="0" t="0" r="0" b="0"/>
              <a:pathLst>
                <a:path w="192883" h="178595">
                  <a:moveTo>
                    <a:pt x="192882" y="0"/>
                  </a:moveTo>
                  <a:lnTo>
                    <a:pt x="186730" y="0"/>
                  </a:lnTo>
                  <a:lnTo>
                    <a:pt x="181024" y="4910"/>
                  </a:lnTo>
                  <a:lnTo>
                    <a:pt x="176957" y="8820"/>
                  </a:lnTo>
                  <a:lnTo>
                    <a:pt x="168746" y="17000"/>
                  </a:lnTo>
                  <a:lnTo>
                    <a:pt x="165679" y="19271"/>
                  </a:lnTo>
                  <a:lnTo>
                    <a:pt x="162046" y="21579"/>
                  </a:lnTo>
                  <a:lnTo>
                    <a:pt x="158037" y="23911"/>
                  </a:lnTo>
                  <a:lnTo>
                    <a:pt x="154571" y="27053"/>
                  </a:lnTo>
                  <a:lnTo>
                    <a:pt x="151466" y="30736"/>
                  </a:lnTo>
                  <a:lnTo>
                    <a:pt x="148603" y="34778"/>
                  </a:lnTo>
                  <a:lnTo>
                    <a:pt x="145105" y="39061"/>
                  </a:lnTo>
                  <a:lnTo>
                    <a:pt x="141188" y="43503"/>
                  </a:lnTo>
                  <a:lnTo>
                    <a:pt x="136988" y="48052"/>
                  </a:lnTo>
                  <a:lnTo>
                    <a:pt x="132600" y="51879"/>
                  </a:lnTo>
                  <a:lnTo>
                    <a:pt x="128088" y="55224"/>
                  </a:lnTo>
                  <a:lnTo>
                    <a:pt x="123492" y="58247"/>
                  </a:lnTo>
                  <a:lnTo>
                    <a:pt x="118841" y="61850"/>
                  </a:lnTo>
                  <a:lnTo>
                    <a:pt x="114152" y="65840"/>
                  </a:lnTo>
                  <a:lnTo>
                    <a:pt x="109439" y="70087"/>
                  </a:lnTo>
                  <a:lnTo>
                    <a:pt x="105503" y="74506"/>
                  </a:lnTo>
                  <a:lnTo>
                    <a:pt x="102086" y="79040"/>
                  </a:lnTo>
                  <a:lnTo>
                    <a:pt x="99013" y="83649"/>
                  </a:lnTo>
                  <a:lnTo>
                    <a:pt x="95378" y="87517"/>
                  </a:lnTo>
                  <a:lnTo>
                    <a:pt x="91367" y="90888"/>
                  </a:lnTo>
                  <a:lnTo>
                    <a:pt x="87104" y="93930"/>
                  </a:lnTo>
                  <a:lnTo>
                    <a:pt x="82676" y="97545"/>
                  </a:lnTo>
                  <a:lnTo>
                    <a:pt x="78136" y="101543"/>
                  </a:lnTo>
                  <a:lnTo>
                    <a:pt x="73523" y="105795"/>
                  </a:lnTo>
                  <a:lnTo>
                    <a:pt x="62045" y="116870"/>
                  </a:lnTo>
                  <a:lnTo>
                    <a:pt x="42859" y="135799"/>
                  </a:lnTo>
                  <a:lnTo>
                    <a:pt x="38892" y="138951"/>
                  </a:lnTo>
                  <a:lnTo>
                    <a:pt x="34659" y="141847"/>
                  </a:lnTo>
                  <a:lnTo>
                    <a:pt x="30250" y="144571"/>
                  </a:lnTo>
                  <a:lnTo>
                    <a:pt x="26517" y="147181"/>
                  </a:lnTo>
                  <a:lnTo>
                    <a:pt x="23235" y="149714"/>
                  </a:lnTo>
                  <a:lnTo>
                    <a:pt x="17470" y="154646"/>
                  </a:lnTo>
                  <a:lnTo>
                    <a:pt x="12262" y="159484"/>
                  </a:lnTo>
                  <a:lnTo>
                    <a:pt x="4868" y="166670"/>
                  </a:lnTo>
                  <a:lnTo>
                    <a:pt x="3245" y="169057"/>
                  </a:lnTo>
                  <a:lnTo>
                    <a:pt x="1443" y="173827"/>
                  </a:lnTo>
                  <a:lnTo>
                    <a:pt x="0" y="17859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InkAnnotation49"/>
            <p:cNvSpPr/>
            <p:nvPr/>
          </p:nvSpPr>
          <p:spPr>
            <a:xfrm>
              <a:off x="6257925" y="4536281"/>
              <a:ext cx="7145" cy="192882"/>
            </a:xfrm>
            <a:custGeom>
              <a:avLst/>
              <a:gdLst/>
              <a:ahLst/>
              <a:cxnLst/>
              <a:rect l="0" t="0" r="0" b="0"/>
              <a:pathLst>
                <a:path w="7145" h="192882">
                  <a:moveTo>
                    <a:pt x="7144" y="0"/>
                  </a:moveTo>
                  <a:lnTo>
                    <a:pt x="7144" y="80006"/>
                  </a:lnTo>
                  <a:lnTo>
                    <a:pt x="6350" y="85881"/>
                  </a:lnTo>
                  <a:lnTo>
                    <a:pt x="5027" y="91385"/>
                  </a:lnTo>
                  <a:lnTo>
                    <a:pt x="3352" y="96643"/>
                  </a:lnTo>
                  <a:lnTo>
                    <a:pt x="2234" y="102528"/>
                  </a:lnTo>
                  <a:lnTo>
                    <a:pt x="1489" y="108833"/>
                  </a:lnTo>
                  <a:lnTo>
                    <a:pt x="992" y="115418"/>
                  </a:lnTo>
                  <a:lnTo>
                    <a:pt x="661" y="121395"/>
                  </a:lnTo>
                  <a:lnTo>
                    <a:pt x="294" y="132270"/>
                  </a:lnTo>
                  <a:lnTo>
                    <a:pt x="58" y="152187"/>
                  </a:lnTo>
                  <a:lnTo>
                    <a:pt x="0" y="19288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InkAnnotation50"/>
            <p:cNvSpPr/>
            <p:nvPr/>
          </p:nvSpPr>
          <p:spPr>
            <a:xfrm>
              <a:off x="6172200" y="4607718"/>
              <a:ext cx="178595" cy="28576"/>
            </a:xfrm>
            <a:custGeom>
              <a:avLst/>
              <a:gdLst/>
              <a:ahLst/>
              <a:cxnLst/>
              <a:rect l="0" t="0" r="0" b="0"/>
              <a:pathLst>
                <a:path w="178595" h="28576">
                  <a:moveTo>
                    <a:pt x="0" y="28575"/>
                  </a:moveTo>
                  <a:lnTo>
                    <a:pt x="10641" y="28575"/>
                  </a:lnTo>
                  <a:lnTo>
                    <a:pt x="13444" y="27782"/>
                  </a:lnTo>
                  <a:lnTo>
                    <a:pt x="16900" y="26459"/>
                  </a:lnTo>
                  <a:lnTo>
                    <a:pt x="20792" y="24783"/>
                  </a:lnTo>
                  <a:lnTo>
                    <a:pt x="24180" y="23666"/>
                  </a:lnTo>
                  <a:lnTo>
                    <a:pt x="27232" y="22921"/>
                  </a:lnTo>
                  <a:lnTo>
                    <a:pt x="30061" y="22424"/>
                  </a:lnTo>
                  <a:lnTo>
                    <a:pt x="33535" y="22093"/>
                  </a:lnTo>
                  <a:lnTo>
                    <a:pt x="37437" y="21873"/>
                  </a:lnTo>
                  <a:lnTo>
                    <a:pt x="45213" y="21628"/>
                  </a:lnTo>
                  <a:lnTo>
                    <a:pt x="51315" y="21519"/>
                  </a:lnTo>
                  <a:lnTo>
                    <a:pt x="55641" y="20696"/>
                  </a:lnTo>
                  <a:lnTo>
                    <a:pt x="60907" y="19354"/>
                  </a:lnTo>
                  <a:lnTo>
                    <a:pt x="66798" y="17665"/>
                  </a:lnTo>
                  <a:lnTo>
                    <a:pt x="72313" y="16540"/>
                  </a:lnTo>
                  <a:lnTo>
                    <a:pt x="77578" y="15789"/>
                  </a:lnTo>
                  <a:lnTo>
                    <a:pt x="82675" y="15288"/>
                  </a:lnTo>
                  <a:lnTo>
                    <a:pt x="94010" y="13367"/>
                  </a:lnTo>
                  <a:lnTo>
                    <a:pt x="127772" y="7000"/>
                  </a:lnTo>
                  <a:lnTo>
                    <a:pt x="141537" y="4667"/>
                  </a:lnTo>
                  <a:lnTo>
                    <a:pt x="152302" y="3112"/>
                  </a:lnTo>
                  <a:lnTo>
                    <a:pt x="178594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InkAnnotation51"/>
            <p:cNvSpPr/>
            <p:nvPr/>
          </p:nvSpPr>
          <p:spPr>
            <a:xfrm>
              <a:off x="6415087" y="4529232"/>
              <a:ext cx="171451" cy="121054"/>
            </a:xfrm>
            <a:custGeom>
              <a:avLst/>
              <a:gdLst/>
              <a:ahLst/>
              <a:cxnLst/>
              <a:rect l="0" t="0" r="0" b="0"/>
              <a:pathLst>
                <a:path w="171451" h="121054">
                  <a:moveTo>
                    <a:pt x="0" y="21336"/>
                  </a:moveTo>
                  <a:lnTo>
                    <a:pt x="6151" y="21336"/>
                  </a:lnTo>
                  <a:lnTo>
                    <a:pt x="8820" y="19220"/>
                  </a:lnTo>
                  <a:lnTo>
                    <a:pt x="10642" y="17544"/>
                  </a:lnTo>
                  <a:lnTo>
                    <a:pt x="12651" y="16427"/>
                  </a:lnTo>
                  <a:lnTo>
                    <a:pt x="17001" y="15185"/>
                  </a:lnTo>
                  <a:lnTo>
                    <a:pt x="21579" y="12517"/>
                  </a:lnTo>
                  <a:lnTo>
                    <a:pt x="23911" y="10694"/>
                  </a:lnTo>
                  <a:lnTo>
                    <a:pt x="27053" y="9479"/>
                  </a:lnTo>
                  <a:lnTo>
                    <a:pt x="30736" y="8669"/>
                  </a:lnTo>
                  <a:lnTo>
                    <a:pt x="34778" y="8129"/>
                  </a:lnTo>
                  <a:lnTo>
                    <a:pt x="38266" y="6975"/>
                  </a:lnTo>
                  <a:lnTo>
                    <a:pt x="41386" y="5412"/>
                  </a:lnTo>
                  <a:lnTo>
                    <a:pt x="44260" y="3577"/>
                  </a:lnTo>
                  <a:lnTo>
                    <a:pt x="47763" y="2353"/>
                  </a:lnTo>
                  <a:lnTo>
                    <a:pt x="51686" y="1537"/>
                  </a:lnTo>
                  <a:lnTo>
                    <a:pt x="55888" y="993"/>
                  </a:lnTo>
                  <a:lnTo>
                    <a:pt x="59484" y="630"/>
                  </a:lnTo>
                  <a:lnTo>
                    <a:pt x="62675" y="389"/>
                  </a:lnTo>
                  <a:lnTo>
                    <a:pt x="65596" y="227"/>
                  </a:lnTo>
                  <a:lnTo>
                    <a:pt x="70958" y="48"/>
                  </a:lnTo>
                  <a:lnTo>
                    <a:pt x="73499" y="0"/>
                  </a:lnTo>
                  <a:lnTo>
                    <a:pt x="75987" y="763"/>
                  </a:lnTo>
                  <a:lnTo>
                    <a:pt x="80868" y="3726"/>
                  </a:lnTo>
                  <a:lnTo>
                    <a:pt x="85684" y="5572"/>
                  </a:lnTo>
                  <a:lnTo>
                    <a:pt x="88078" y="6064"/>
                  </a:lnTo>
                  <a:lnTo>
                    <a:pt x="92857" y="8728"/>
                  </a:lnTo>
                  <a:lnTo>
                    <a:pt x="95241" y="10550"/>
                  </a:lnTo>
                  <a:lnTo>
                    <a:pt x="96832" y="12558"/>
                  </a:lnTo>
                  <a:lnTo>
                    <a:pt x="97892" y="14690"/>
                  </a:lnTo>
                  <a:lnTo>
                    <a:pt x="99594" y="20024"/>
                  </a:lnTo>
                  <a:lnTo>
                    <a:pt x="99733" y="22049"/>
                  </a:lnTo>
                  <a:lnTo>
                    <a:pt x="99826" y="24986"/>
                  </a:lnTo>
                  <a:lnTo>
                    <a:pt x="99988" y="39927"/>
                  </a:lnTo>
                  <a:lnTo>
                    <a:pt x="100002" y="44944"/>
                  </a:lnTo>
                  <a:lnTo>
                    <a:pt x="99212" y="47394"/>
                  </a:lnTo>
                  <a:lnTo>
                    <a:pt x="97891" y="49821"/>
                  </a:lnTo>
                  <a:lnTo>
                    <a:pt x="96217" y="52232"/>
                  </a:lnTo>
                  <a:lnTo>
                    <a:pt x="94307" y="54633"/>
                  </a:lnTo>
                  <a:lnTo>
                    <a:pt x="92240" y="57029"/>
                  </a:lnTo>
                  <a:lnTo>
                    <a:pt x="90069" y="59419"/>
                  </a:lnTo>
                  <a:lnTo>
                    <a:pt x="87827" y="62600"/>
                  </a:lnTo>
                  <a:lnTo>
                    <a:pt x="85539" y="66308"/>
                  </a:lnTo>
                  <a:lnTo>
                    <a:pt x="83220" y="70367"/>
                  </a:lnTo>
                  <a:lnTo>
                    <a:pt x="80086" y="73868"/>
                  </a:lnTo>
                  <a:lnTo>
                    <a:pt x="76410" y="76995"/>
                  </a:lnTo>
                  <a:lnTo>
                    <a:pt x="72371" y="79873"/>
                  </a:lnTo>
                  <a:lnTo>
                    <a:pt x="68885" y="82586"/>
                  </a:lnTo>
                  <a:lnTo>
                    <a:pt x="65767" y="85188"/>
                  </a:lnTo>
                  <a:lnTo>
                    <a:pt x="62895" y="87717"/>
                  </a:lnTo>
                  <a:lnTo>
                    <a:pt x="57587" y="92644"/>
                  </a:lnTo>
                  <a:lnTo>
                    <a:pt x="55060" y="95068"/>
                  </a:lnTo>
                  <a:lnTo>
                    <a:pt x="52582" y="96685"/>
                  </a:lnTo>
                  <a:lnTo>
                    <a:pt x="47711" y="98481"/>
                  </a:lnTo>
                  <a:lnTo>
                    <a:pt x="42901" y="101396"/>
                  </a:lnTo>
                  <a:lnTo>
                    <a:pt x="40507" y="103285"/>
                  </a:lnTo>
                  <a:lnTo>
                    <a:pt x="35730" y="105383"/>
                  </a:lnTo>
                  <a:lnTo>
                    <a:pt x="33345" y="105943"/>
                  </a:lnTo>
                  <a:lnTo>
                    <a:pt x="28578" y="108681"/>
                  </a:lnTo>
                  <a:lnTo>
                    <a:pt x="26196" y="110522"/>
                  </a:lnTo>
                  <a:lnTo>
                    <a:pt x="21433" y="112568"/>
                  </a:lnTo>
                  <a:lnTo>
                    <a:pt x="14706" y="114110"/>
                  </a:lnTo>
                  <a:lnTo>
                    <a:pt x="14474" y="116279"/>
                  </a:lnTo>
                  <a:lnTo>
                    <a:pt x="14412" y="117969"/>
                  </a:lnTo>
                  <a:lnTo>
                    <a:pt x="15164" y="119095"/>
                  </a:lnTo>
                  <a:lnTo>
                    <a:pt x="16460" y="119847"/>
                  </a:lnTo>
                  <a:lnTo>
                    <a:pt x="20450" y="121053"/>
                  </a:lnTo>
                  <a:lnTo>
                    <a:pt x="23112" y="119100"/>
                  </a:lnTo>
                  <a:lnTo>
                    <a:pt x="24933" y="117469"/>
                  </a:lnTo>
                  <a:lnTo>
                    <a:pt x="27735" y="116381"/>
                  </a:lnTo>
                  <a:lnTo>
                    <a:pt x="31190" y="115656"/>
                  </a:lnTo>
                  <a:lnTo>
                    <a:pt x="35080" y="115172"/>
                  </a:lnTo>
                  <a:lnTo>
                    <a:pt x="38468" y="114850"/>
                  </a:lnTo>
                  <a:lnTo>
                    <a:pt x="41521" y="114635"/>
                  </a:lnTo>
                  <a:lnTo>
                    <a:pt x="44350" y="114492"/>
                  </a:lnTo>
                  <a:lnTo>
                    <a:pt x="49609" y="114333"/>
                  </a:lnTo>
                  <a:lnTo>
                    <a:pt x="63245" y="114231"/>
                  </a:lnTo>
                  <a:lnTo>
                    <a:pt x="66770" y="113428"/>
                  </a:lnTo>
                  <a:lnTo>
                    <a:pt x="69914" y="112100"/>
                  </a:lnTo>
                  <a:lnTo>
                    <a:pt x="72803" y="110421"/>
                  </a:lnTo>
                  <a:lnTo>
                    <a:pt x="76317" y="109301"/>
                  </a:lnTo>
                  <a:lnTo>
                    <a:pt x="80247" y="108554"/>
                  </a:lnTo>
                  <a:lnTo>
                    <a:pt x="84454" y="108057"/>
                  </a:lnTo>
                  <a:lnTo>
                    <a:pt x="88847" y="107725"/>
                  </a:lnTo>
                  <a:lnTo>
                    <a:pt x="93363" y="107504"/>
                  </a:lnTo>
                  <a:lnTo>
                    <a:pt x="105186" y="107193"/>
                  </a:lnTo>
                  <a:lnTo>
                    <a:pt x="108224" y="107149"/>
                  </a:lnTo>
                  <a:lnTo>
                    <a:pt x="111837" y="106326"/>
                  </a:lnTo>
                  <a:lnTo>
                    <a:pt x="115833" y="104984"/>
                  </a:lnTo>
                  <a:lnTo>
                    <a:pt x="120085" y="103295"/>
                  </a:lnTo>
                  <a:lnTo>
                    <a:pt x="124507" y="102169"/>
                  </a:lnTo>
                  <a:lnTo>
                    <a:pt x="129043" y="101419"/>
                  </a:lnTo>
                  <a:lnTo>
                    <a:pt x="133653" y="100919"/>
                  </a:lnTo>
                  <a:lnTo>
                    <a:pt x="137521" y="100585"/>
                  </a:lnTo>
                  <a:lnTo>
                    <a:pt x="140893" y="100362"/>
                  </a:lnTo>
                  <a:lnTo>
                    <a:pt x="143935" y="100214"/>
                  </a:lnTo>
                  <a:lnTo>
                    <a:pt x="147551" y="99322"/>
                  </a:lnTo>
                  <a:lnTo>
                    <a:pt x="151548" y="97933"/>
                  </a:lnTo>
                  <a:lnTo>
                    <a:pt x="155801" y="96213"/>
                  </a:lnTo>
                  <a:lnTo>
                    <a:pt x="159430" y="95067"/>
                  </a:lnTo>
                  <a:lnTo>
                    <a:pt x="162643" y="94303"/>
                  </a:lnTo>
                  <a:lnTo>
                    <a:pt x="171450" y="9277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InkAnnotation52"/>
            <p:cNvSpPr/>
            <p:nvPr/>
          </p:nvSpPr>
          <p:spPr>
            <a:xfrm>
              <a:off x="6607968" y="4443412"/>
              <a:ext cx="119528" cy="256175"/>
            </a:xfrm>
            <a:custGeom>
              <a:avLst/>
              <a:gdLst/>
              <a:ahLst/>
              <a:cxnLst/>
              <a:rect l="0" t="0" r="0" b="0"/>
              <a:pathLst>
                <a:path w="119528" h="256175">
                  <a:moveTo>
                    <a:pt x="0" y="0"/>
                  </a:moveTo>
                  <a:lnTo>
                    <a:pt x="3793" y="0"/>
                  </a:lnTo>
                  <a:lnTo>
                    <a:pt x="5704" y="794"/>
                  </a:lnTo>
                  <a:lnTo>
                    <a:pt x="7771" y="2117"/>
                  </a:lnTo>
                  <a:lnTo>
                    <a:pt x="9943" y="3793"/>
                  </a:lnTo>
                  <a:lnTo>
                    <a:pt x="12186" y="4910"/>
                  </a:lnTo>
                  <a:lnTo>
                    <a:pt x="14474" y="5654"/>
                  </a:lnTo>
                  <a:lnTo>
                    <a:pt x="16794" y="6151"/>
                  </a:lnTo>
                  <a:lnTo>
                    <a:pt x="19133" y="6482"/>
                  </a:lnTo>
                  <a:lnTo>
                    <a:pt x="21487" y="6703"/>
                  </a:lnTo>
                  <a:lnTo>
                    <a:pt x="23849" y="6850"/>
                  </a:lnTo>
                  <a:lnTo>
                    <a:pt x="28592" y="7013"/>
                  </a:lnTo>
                  <a:lnTo>
                    <a:pt x="30967" y="7057"/>
                  </a:lnTo>
                  <a:lnTo>
                    <a:pt x="34139" y="7879"/>
                  </a:lnTo>
                  <a:lnTo>
                    <a:pt x="37841" y="9222"/>
                  </a:lnTo>
                  <a:lnTo>
                    <a:pt x="41896" y="10911"/>
                  </a:lnTo>
                  <a:lnTo>
                    <a:pt x="45394" y="12036"/>
                  </a:lnTo>
                  <a:lnTo>
                    <a:pt x="48518" y="12787"/>
                  </a:lnTo>
                  <a:lnTo>
                    <a:pt x="51396" y="13287"/>
                  </a:lnTo>
                  <a:lnTo>
                    <a:pt x="54902" y="14414"/>
                  </a:lnTo>
                  <a:lnTo>
                    <a:pt x="58826" y="15959"/>
                  </a:lnTo>
                  <a:lnTo>
                    <a:pt x="63030" y="17784"/>
                  </a:lnTo>
                  <a:lnTo>
                    <a:pt x="66626" y="19793"/>
                  </a:lnTo>
                  <a:lnTo>
                    <a:pt x="69818" y="21927"/>
                  </a:lnTo>
                  <a:lnTo>
                    <a:pt x="72739" y="24143"/>
                  </a:lnTo>
                  <a:lnTo>
                    <a:pt x="79450" y="31176"/>
                  </a:lnTo>
                  <a:lnTo>
                    <a:pt x="99604" y="53808"/>
                  </a:lnTo>
                  <a:lnTo>
                    <a:pt x="106884" y="64447"/>
                  </a:lnTo>
                  <a:lnTo>
                    <a:pt x="111738" y="73921"/>
                  </a:lnTo>
                  <a:lnTo>
                    <a:pt x="114973" y="82618"/>
                  </a:lnTo>
                  <a:lnTo>
                    <a:pt x="117130" y="90004"/>
                  </a:lnTo>
                  <a:lnTo>
                    <a:pt x="118568" y="96515"/>
                  </a:lnTo>
                  <a:lnTo>
                    <a:pt x="119527" y="102443"/>
                  </a:lnTo>
                  <a:lnTo>
                    <a:pt x="119372" y="108777"/>
                  </a:lnTo>
                  <a:lnTo>
                    <a:pt x="118475" y="115381"/>
                  </a:lnTo>
                  <a:lnTo>
                    <a:pt x="117084" y="122164"/>
                  </a:lnTo>
                  <a:lnTo>
                    <a:pt x="115362" y="129068"/>
                  </a:lnTo>
                  <a:lnTo>
                    <a:pt x="113420" y="136051"/>
                  </a:lnTo>
                  <a:lnTo>
                    <a:pt x="111332" y="143089"/>
                  </a:lnTo>
                  <a:lnTo>
                    <a:pt x="109146" y="149368"/>
                  </a:lnTo>
                  <a:lnTo>
                    <a:pt x="106895" y="155141"/>
                  </a:lnTo>
                  <a:lnTo>
                    <a:pt x="104602" y="160577"/>
                  </a:lnTo>
                  <a:lnTo>
                    <a:pt x="99935" y="170851"/>
                  </a:lnTo>
                  <a:lnTo>
                    <a:pt x="97580" y="175813"/>
                  </a:lnTo>
                  <a:lnTo>
                    <a:pt x="94422" y="180709"/>
                  </a:lnTo>
                  <a:lnTo>
                    <a:pt x="90730" y="185560"/>
                  </a:lnTo>
                  <a:lnTo>
                    <a:pt x="86680" y="190381"/>
                  </a:lnTo>
                  <a:lnTo>
                    <a:pt x="83187" y="195183"/>
                  </a:lnTo>
                  <a:lnTo>
                    <a:pt x="80064" y="199973"/>
                  </a:lnTo>
                  <a:lnTo>
                    <a:pt x="77189" y="204753"/>
                  </a:lnTo>
                  <a:lnTo>
                    <a:pt x="73684" y="208733"/>
                  </a:lnTo>
                  <a:lnTo>
                    <a:pt x="69760" y="212180"/>
                  </a:lnTo>
                  <a:lnTo>
                    <a:pt x="65557" y="215273"/>
                  </a:lnTo>
                  <a:lnTo>
                    <a:pt x="61961" y="218127"/>
                  </a:lnTo>
                  <a:lnTo>
                    <a:pt x="58770" y="220825"/>
                  </a:lnTo>
                  <a:lnTo>
                    <a:pt x="55850" y="223417"/>
                  </a:lnTo>
                  <a:lnTo>
                    <a:pt x="52314" y="225938"/>
                  </a:lnTo>
                  <a:lnTo>
                    <a:pt x="48370" y="228413"/>
                  </a:lnTo>
                  <a:lnTo>
                    <a:pt x="44153" y="230856"/>
                  </a:lnTo>
                  <a:lnTo>
                    <a:pt x="40548" y="233280"/>
                  </a:lnTo>
                  <a:lnTo>
                    <a:pt x="37351" y="235688"/>
                  </a:lnTo>
                  <a:lnTo>
                    <a:pt x="34425" y="238088"/>
                  </a:lnTo>
                  <a:lnTo>
                    <a:pt x="31682" y="239688"/>
                  </a:lnTo>
                  <a:lnTo>
                    <a:pt x="29059" y="240755"/>
                  </a:lnTo>
                  <a:lnTo>
                    <a:pt x="26516" y="241465"/>
                  </a:lnTo>
                  <a:lnTo>
                    <a:pt x="24027" y="242733"/>
                  </a:lnTo>
                  <a:lnTo>
                    <a:pt x="21575" y="244372"/>
                  </a:lnTo>
                  <a:lnTo>
                    <a:pt x="19146" y="246259"/>
                  </a:lnTo>
                  <a:lnTo>
                    <a:pt x="16733" y="247516"/>
                  </a:lnTo>
                  <a:lnTo>
                    <a:pt x="14330" y="248355"/>
                  </a:lnTo>
                  <a:lnTo>
                    <a:pt x="11935" y="248914"/>
                  </a:lnTo>
                  <a:lnTo>
                    <a:pt x="9545" y="249286"/>
                  </a:lnTo>
                  <a:lnTo>
                    <a:pt x="7157" y="249535"/>
                  </a:lnTo>
                  <a:lnTo>
                    <a:pt x="1414" y="249934"/>
                  </a:lnTo>
                  <a:lnTo>
                    <a:pt x="943" y="250760"/>
                  </a:lnTo>
                  <a:lnTo>
                    <a:pt x="125" y="256174"/>
                  </a:lnTo>
                  <a:lnTo>
                    <a:pt x="0" y="25003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790605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Y=x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r>
              <a:rPr lang="en-US" dirty="0"/>
              <a:t>+ 2x - </a:t>
            </a:r>
            <a:r>
              <a:rPr lang="en-US" dirty="0" smtClean="0"/>
              <a:t>24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b is positive and c is negative, one number is positive and one is negative.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86010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Y=x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r>
              <a:rPr lang="en-US" dirty="0"/>
              <a:t>- 13x + 36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b is negative and c is positive, both numbers are negative.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025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Y=x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r>
              <a:rPr lang="en-US" dirty="0"/>
              <a:t>- 11x - </a:t>
            </a:r>
            <a:r>
              <a:rPr lang="en-US" dirty="0" smtClean="0"/>
              <a:t>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both b and c are negative, then one number is positive and one is negative.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8604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37302A" mc:Ignorable=""/>
      </a:dk2>
      <a:lt2>
        <a:srgbClr xmlns:mc="http://schemas.openxmlformats.org/markup-compatibility/2006" xmlns:a14="http://schemas.microsoft.com/office/drawing/2010/main" val="D0CCB9" mc:Ignorable=""/>
      </a:lt2>
      <a:accent1>
        <a:srgbClr xmlns:mc="http://schemas.openxmlformats.org/markup-compatibility/2006" xmlns:a14="http://schemas.microsoft.com/office/drawing/2010/main" val="9E8E5C" mc:Ignorable=""/>
      </a:accent1>
      <a:accent2>
        <a:srgbClr xmlns:mc="http://schemas.openxmlformats.org/markup-compatibility/2006" xmlns:a14="http://schemas.microsoft.com/office/drawing/2010/main" val="A09781" mc:Ignorable=""/>
      </a:accent2>
      <a:accent3>
        <a:srgbClr xmlns:mc="http://schemas.openxmlformats.org/markup-compatibility/2006" xmlns:a14="http://schemas.microsoft.com/office/drawing/2010/main" val="85776D" mc:Ignorable=""/>
      </a:accent3>
      <a:accent4>
        <a:srgbClr xmlns:mc="http://schemas.openxmlformats.org/markup-compatibility/2006" xmlns:a14="http://schemas.microsoft.com/office/drawing/2010/main" val="AEAFA9" mc:Ignorable=""/>
      </a:accent4>
      <a:accent5>
        <a:srgbClr xmlns:mc="http://schemas.openxmlformats.org/markup-compatibility/2006" xmlns:a14="http://schemas.microsoft.com/office/drawing/2010/main" val="8D878B" mc:Ignorable=""/>
      </a:accent5>
      <a:accent6>
        <a:srgbClr xmlns:mc="http://schemas.openxmlformats.org/markup-compatibility/2006" xmlns:a14="http://schemas.microsoft.com/office/drawing/2010/main" val="6B6149" mc:Ignorable=""/>
      </a:accent6>
      <a:hlink>
        <a:srgbClr xmlns:mc="http://schemas.openxmlformats.org/markup-compatibility/2006" xmlns:a14="http://schemas.microsoft.com/office/drawing/2010/main" val="B6A272" mc:Ignorable=""/>
      </a:hlink>
      <a:folHlink>
        <a:srgbClr xmlns:mc="http://schemas.openxmlformats.org/markup-compatibility/2006" xmlns:a14="http://schemas.microsoft.com/office/drawing/2010/main" val="8A784F" mc:Ignorable="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华文新魏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华文新魏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xmlns:mc="http://schemas.openxmlformats.org/markup-compatibility/2006" xmlns:a14="http://schemas.microsoft.com/office/drawing/2010/main" val="000000" mc:Ignorable="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144</TotalTime>
  <Words>337</Words>
  <Application>Microsoft Office PowerPoint</Application>
  <PresentationFormat>On-screen Show (16:10)</PresentationFormat>
  <Paragraphs>62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Couture</vt:lpstr>
      <vt:lpstr>Non-Linear Functions</vt:lpstr>
      <vt:lpstr>Long Term Objectives</vt:lpstr>
      <vt:lpstr>Today’s Objectives</vt:lpstr>
      <vt:lpstr>What is a quadratic?</vt:lpstr>
      <vt:lpstr>Identifying A, B, and C</vt:lpstr>
      <vt:lpstr>Factoring when a=1</vt:lpstr>
      <vt:lpstr>Y=x2 + 2x - 24</vt:lpstr>
      <vt:lpstr>Y=x2 - 13x + 36 </vt:lpstr>
      <vt:lpstr>Y=x2 - 11x - 12</vt:lpstr>
      <vt:lpstr>Finding the x-intercepts</vt:lpstr>
      <vt:lpstr>Y=x2 + 4x – 21</vt:lpstr>
      <vt:lpstr>Y=x2 + 0x - 25</vt:lpstr>
      <vt:lpstr>Y=x2 + 3x - 70 </vt:lpstr>
      <vt:lpstr>Y=x2 - 13x + 42</vt:lpstr>
      <vt:lpstr>y=x2 - 4x + 0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Quadratics</dc:title>
  <dc:creator>Ameena</dc:creator>
  <cp:lastModifiedBy>Ameena</cp:lastModifiedBy>
  <cp:revision>9</cp:revision>
  <dcterms:created xsi:type="dcterms:W3CDTF">2010-02-16T20:29:04Z</dcterms:created>
  <dcterms:modified xsi:type="dcterms:W3CDTF">2010-03-01T18:45:12Z</dcterms:modified>
</cp:coreProperties>
</file>